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4"/>
  </p:sldMasterIdLst>
  <p:notesMasterIdLst>
    <p:notesMasterId r:id="rId14"/>
  </p:notesMasterIdLst>
  <p:sldIdLst>
    <p:sldId id="256" r:id="rId5"/>
    <p:sldId id="257" r:id="rId6"/>
    <p:sldId id="258" r:id="rId7"/>
    <p:sldId id="259" r:id="rId8"/>
    <p:sldId id="260" r:id="rId9"/>
    <p:sldId id="261" r:id="rId10"/>
    <p:sldId id="262" r:id="rId11"/>
    <p:sldId id="263" r:id="rId12"/>
    <p:sldId id="264" r:id="rId13"/>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3A91D76-9468-4C8A-BFAC-917932BF32FE}" v="12" dt="2025-05-07T12:58:28.69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4386"/>
    <p:restoredTop sz="94709"/>
  </p:normalViewPr>
  <p:slideViewPr>
    <p:cSldViewPr snapToGrid="0">
      <p:cViewPr varScale="1">
        <p:scale>
          <a:sx n="105" d="100"/>
          <a:sy n="105" d="100"/>
        </p:scale>
        <p:origin x="144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va  | Nederlands Mijnmuseum" userId="24125172-73ed-4542-80e5-10f34f587fda" providerId="ADAL" clId="{13A91D76-9468-4C8A-BFAC-917932BF32FE}"/>
    <pc:docChg chg="modSld">
      <pc:chgData name="Eva  | Nederlands Mijnmuseum" userId="24125172-73ed-4542-80e5-10f34f587fda" providerId="ADAL" clId="{13A91D76-9468-4C8A-BFAC-917932BF32FE}" dt="2025-05-07T12:58:28.694" v="51" actId="20577"/>
      <pc:docMkLst>
        <pc:docMk/>
      </pc:docMkLst>
      <pc:sldChg chg="modSp">
        <pc:chgData name="Eva  | Nederlands Mijnmuseum" userId="24125172-73ed-4542-80e5-10f34f587fda" providerId="ADAL" clId="{13A91D76-9468-4C8A-BFAC-917932BF32FE}" dt="2025-05-07T12:58:28.694" v="51" actId="20577"/>
        <pc:sldMkLst>
          <pc:docMk/>
          <pc:sldMk cId="3342525537" sldId="261"/>
        </pc:sldMkLst>
        <pc:spChg chg="mod">
          <ac:chgData name="Eva  | Nederlands Mijnmuseum" userId="24125172-73ed-4542-80e5-10f34f587fda" providerId="ADAL" clId="{13A91D76-9468-4C8A-BFAC-917932BF32FE}" dt="2025-05-07T12:58:28.694" v="51" actId="20577"/>
          <ac:spMkLst>
            <pc:docMk/>
            <pc:sldMk cId="3342525537" sldId="261"/>
            <ac:spMk id="5129" creationId="{AB4C57A9-731E-47F5-8948-023B83570A9F}"/>
          </ac:spMkLst>
        </pc:spChg>
      </pc:sldChg>
      <pc:sldChg chg="modSp mod">
        <pc:chgData name="Eva  | Nederlands Mijnmuseum" userId="24125172-73ed-4542-80e5-10f34f587fda" providerId="ADAL" clId="{13A91D76-9468-4C8A-BFAC-917932BF32FE}" dt="2025-05-07T12:43:39.753" v="39" actId="20577"/>
        <pc:sldMkLst>
          <pc:docMk/>
          <pc:sldMk cId="182412966" sldId="262"/>
        </pc:sldMkLst>
        <pc:spChg chg="mod">
          <ac:chgData name="Eva  | Nederlands Mijnmuseum" userId="24125172-73ed-4542-80e5-10f34f587fda" providerId="ADAL" clId="{13A91D76-9468-4C8A-BFAC-917932BF32FE}" dt="2025-05-07T12:43:39.753" v="39" actId="20577"/>
          <ac:spMkLst>
            <pc:docMk/>
            <pc:sldMk cId="182412966" sldId="262"/>
            <ac:spMk id="3" creationId="{6C913E05-715D-B6F5-B724-BB096AD25134}"/>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8161C68-6A09-45BA-933B-B761454C71D8}" type="datetimeFigureOut">
              <a:rPr lang="nl-NL" smtClean="0"/>
              <a:t>7-5-2025</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18A30B9-A42E-41F8-A7B6-09CE8755F10D}" type="slidenum">
              <a:rPr lang="nl-NL" smtClean="0"/>
              <a:t>‹nr.›</a:t>
            </a:fld>
            <a:endParaRPr lang="nl-NL"/>
          </a:p>
        </p:txBody>
      </p:sp>
    </p:spTree>
    <p:extLst>
      <p:ext uri="{BB962C8B-B14F-4D97-AF65-F5344CB8AC3E}">
        <p14:creationId xmlns:p14="http://schemas.microsoft.com/office/powerpoint/2010/main" val="32964319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418A30B9-A42E-41F8-A7B6-09CE8755F10D}" type="slidenum">
              <a:rPr lang="nl-NL" smtClean="0"/>
              <a:t>1</a:t>
            </a:fld>
            <a:endParaRPr lang="nl-NL"/>
          </a:p>
        </p:txBody>
      </p:sp>
    </p:spTree>
    <p:extLst>
      <p:ext uri="{BB962C8B-B14F-4D97-AF65-F5344CB8AC3E}">
        <p14:creationId xmlns:p14="http://schemas.microsoft.com/office/powerpoint/2010/main" val="38969485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418A30B9-A42E-41F8-A7B6-09CE8755F10D}" type="slidenum">
              <a:rPr lang="nl-NL" smtClean="0"/>
              <a:t>6</a:t>
            </a:fld>
            <a:endParaRPr lang="nl-NL"/>
          </a:p>
        </p:txBody>
      </p:sp>
    </p:spTree>
    <p:extLst>
      <p:ext uri="{BB962C8B-B14F-4D97-AF65-F5344CB8AC3E}">
        <p14:creationId xmlns:p14="http://schemas.microsoft.com/office/powerpoint/2010/main" val="38917906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80C4F9-5EE7-47B7-B965-368EB53A4352}"/>
              </a:ext>
            </a:extLst>
          </p:cNvPr>
          <p:cNvSpPr>
            <a:spLocks noGrp="1"/>
          </p:cNvSpPr>
          <p:nvPr>
            <p:ph type="ctrTitle"/>
          </p:nvPr>
        </p:nvSpPr>
        <p:spPr>
          <a:xfrm>
            <a:off x="647700" y="1181099"/>
            <a:ext cx="6864724" cy="3581399"/>
          </a:xfrm>
        </p:spPr>
        <p:txBody>
          <a:bodyPr anchor="b">
            <a:normAutofit/>
          </a:bodyPr>
          <a:lstStyle>
            <a:lvl1pPr algn="l">
              <a:defRPr sz="36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E7A4A1F1-374F-4FC8-89F7-83065EA4F5DD}"/>
              </a:ext>
            </a:extLst>
          </p:cNvPr>
          <p:cNvSpPr>
            <a:spLocks noGrp="1"/>
          </p:cNvSpPr>
          <p:nvPr>
            <p:ph type="subTitle" idx="1"/>
          </p:nvPr>
        </p:nvSpPr>
        <p:spPr>
          <a:xfrm>
            <a:off x="647700" y="5075227"/>
            <a:ext cx="6864724" cy="868374"/>
          </a:xfrm>
        </p:spPr>
        <p:txBody>
          <a:bodyPr>
            <a:normAutofit/>
          </a:bodyPr>
          <a:lstStyle>
            <a:lvl1pPr marL="0" indent="0" algn="l">
              <a:lnSpc>
                <a:spcPct val="110000"/>
              </a:lnSpc>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7FB5CB5F-AE9B-4C02-B16F-C462CAFC1963}"/>
              </a:ext>
            </a:extLst>
          </p:cNvPr>
          <p:cNvSpPr>
            <a:spLocks noGrp="1"/>
          </p:cNvSpPr>
          <p:nvPr>
            <p:ph type="dt" sz="half" idx="10"/>
          </p:nvPr>
        </p:nvSpPr>
        <p:spPr/>
        <p:txBody>
          <a:bodyPr/>
          <a:lstStyle/>
          <a:p>
            <a:fld id="{D341B595-366B-43E2-A22E-EA6A78C03F06}" type="datetimeFigureOut">
              <a:rPr lang="en-US" smtClean="0"/>
              <a:t>5/7/2025</a:t>
            </a:fld>
            <a:endParaRPr lang="en-US"/>
          </a:p>
        </p:txBody>
      </p:sp>
      <p:sp>
        <p:nvSpPr>
          <p:cNvPr id="5" name="Footer Placeholder 4">
            <a:extLst>
              <a:ext uri="{FF2B5EF4-FFF2-40B4-BE49-F238E27FC236}">
                <a16:creationId xmlns:a16="http://schemas.microsoft.com/office/drawing/2014/main" id="{4114B1CC-830B-4695-B174-D9E9100A86F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3DCD43F-E516-4123-A6D8-DB72C3CC50B2}"/>
              </a:ext>
            </a:extLst>
          </p:cNvPr>
          <p:cNvSpPr>
            <a:spLocks noGrp="1"/>
          </p:cNvSpPr>
          <p:nvPr>
            <p:ph type="sldNum" sz="quarter" idx="12"/>
          </p:nvPr>
        </p:nvSpPr>
        <p:spPr/>
        <p:txBody>
          <a:bodyPr/>
          <a:lstStyle/>
          <a:p>
            <a:fld id="{4BA915EE-10CB-4CF1-8569-6154455DA573}" type="slidenum">
              <a:rPr lang="en-US" smtClean="0"/>
              <a:t>‹nr.›</a:t>
            </a:fld>
            <a:endParaRPr lang="en-US"/>
          </a:p>
        </p:txBody>
      </p:sp>
    </p:spTree>
    <p:extLst>
      <p:ext uri="{BB962C8B-B14F-4D97-AF65-F5344CB8AC3E}">
        <p14:creationId xmlns:p14="http://schemas.microsoft.com/office/powerpoint/2010/main" val="25110637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08C0AF-44D0-4830-AF13-49B8522BE62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61B4D8C-6045-47B3-9A0C-F2215A904C5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C19A9F1-F398-416A-A8C0-0A36D838DD15}"/>
              </a:ext>
            </a:extLst>
          </p:cNvPr>
          <p:cNvSpPr>
            <a:spLocks noGrp="1"/>
          </p:cNvSpPr>
          <p:nvPr>
            <p:ph type="dt" sz="half" idx="10"/>
          </p:nvPr>
        </p:nvSpPr>
        <p:spPr/>
        <p:txBody>
          <a:bodyPr/>
          <a:lstStyle/>
          <a:p>
            <a:fld id="{D341B595-366B-43E2-A22E-EA6A78C03F06}" type="datetimeFigureOut">
              <a:rPr lang="en-US" smtClean="0"/>
              <a:t>5/7/2025</a:t>
            </a:fld>
            <a:endParaRPr lang="en-US"/>
          </a:p>
        </p:txBody>
      </p:sp>
      <p:sp>
        <p:nvSpPr>
          <p:cNvPr id="5" name="Footer Placeholder 4">
            <a:extLst>
              <a:ext uri="{FF2B5EF4-FFF2-40B4-BE49-F238E27FC236}">
                <a16:creationId xmlns:a16="http://schemas.microsoft.com/office/drawing/2014/main" id="{6E37F801-C9FB-4A34-8386-BA9FBACCBC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8E05176-F6E9-4997-8355-74F2A4560A65}"/>
              </a:ext>
            </a:extLst>
          </p:cNvPr>
          <p:cNvSpPr>
            <a:spLocks noGrp="1"/>
          </p:cNvSpPr>
          <p:nvPr>
            <p:ph type="sldNum" sz="quarter" idx="12"/>
          </p:nvPr>
        </p:nvSpPr>
        <p:spPr/>
        <p:txBody>
          <a:bodyPr/>
          <a:lstStyle/>
          <a:p>
            <a:fld id="{4BA915EE-10CB-4CF1-8569-6154455DA573}" type="slidenum">
              <a:rPr lang="en-US" smtClean="0"/>
              <a:t>‹nr.›</a:t>
            </a:fld>
            <a:endParaRPr lang="en-US"/>
          </a:p>
        </p:txBody>
      </p:sp>
    </p:spTree>
    <p:extLst>
      <p:ext uri="{BB962C8B-B14F-4D97-AF65-F5344CB8AC3E}">
        <p14:creationId xmlns:p14="http://schemas.microsoft.com/office/powerpoint/2010/main" val="11096311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BEBC807-13E1-4F3F-83FA-FD9BD24F3B1F}"/>
              </a:ext>
            </a:extLst>
          </p:cNvPr>
          <p:cNvSpPr>
            <a:spLocks noGrp="1"/>
          </p:cNvSpPr>
          <p:nvPr>
            <p:ph type="title" orient="vert"/>
          </p:nvPr>
        </p:nvSpPr>
        <p:spPr>
          <a:xfrm>
            <a:off x="8986520" y="647699"/>
            <a:ext cx="2291080" cy="5295901"/>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9B7E2EAA-155E-482E-A2B8-547653B253EE}"/>
              </a:ext>
            </a:extLst>
          </p:cNvPr>
          <p:cNvSpPr>
            <a:spLocks noGrp="1"/>
          </p:cNvSpPr>
          <p:nvPr>
            <p:ph type="body" orient="vert" idx="1"/>
          </p:nvPr>
        </p:nvSpPr>
        <p:spPr>
          <a:xfrm>
            <a:off x="652371" y="647699"/>
            <a:ext cx="8120789" cy="52959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C4A4BDC-BDD0-417D-AF7C-516EE556D7E4}"/>
              </a:ext>
            </a:extLst>
          </p:cNvPr>
          <p:cNvSpPr>
            <a:spLocks noGrp="1"/>
          </p:cNvSpPr>
          <p:nvPr>
            <p:ph type="dt" sz="half" idx="10"/>
          </p:nvPr>
        </p:nvSpPr>
        <p:spPr/>
        <p:txBody>
          <a:bodyPr/>
          <a:lstStyle/>
          <a:p>
            <a:fld id="{D341B595-366B-43E2-A22E-EA6A78C03F06}" type="datetimeFigureOut">
              <a:rPr lang="en-US" smtClean="0"/>
              <a:t>5/7/2025</a:t>
            </a:fld>
            <a:endParaRPr lang="en-US"/>
          </a:p>
        </p:txBody>
      </p:sp>
      <p:sp>
        <p:nvSpPr>
          <p:cNvPr id="5" name="Footer Placeholder 4">
            <a:extLst>
              <a:ext uri="{FF2B5EF4-FFF2-40B4-BE49-F238E27FC236}">
                <a16:creationId xmlns:a16="http://schemas.microsoft.com/office/drawing/2014/main" id="{0EF663EC-23F9-4202-80F3-F8E550884F6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AC8402D-7367-485B-AEA6-5AB2B8209D19}"/>
              </a:ext>
            </a:extLst>
          </p:cNvPr>
          <p:cNvSpPr>
            <a:spLocks noGrp="1"/>
          </p:cNvSpPr>
          <p:nvPr>
            <p:ph type="sldNum" sz="quarter" idx="12"/>
          </p:nvPr>
        </p:nvSpPr>
        <p:spPr/>
        <p:txBody>
          <a:bodyPr/>
          <a:lstStyle/>
          <a:p>
            <a:fld id="{4BA915EE-10CB-4CF1-8569-6154455DA573}" type="slidenum">
              <a:rPr lang="en-US" smtClean="0"/>
              <a:t>‹nr.›</a:t>
            </a:fld>
            <a:endParaRPr lang="en-US"/>
          </a:p>
        </p:txBody>
      </p:sp>
    </p:spTree>
    <p:extLst>
      <p:ext uri="{BB962C8B-B14F-4D97-AF65-F5344CB8AC3E}">
        <p14:creationId xmlns:p14="http://schemas.microsoft.com/office/powerpoint/2010/main" val="33309615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0FF197-4D72-4945-8068-57D52018E6C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8C81FA8-039D-4BAF-8AAB-7B6616AFEEC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727357F-46A1-493A-A5E4-1D7FAE5B9960}"/>
              </a:ext>
            </a:extLst>
          </p:cNvPr>
          <p:cNvSpPr>
            <a:spLocks noGrp="1"/>
          </p:cNvSpPr>
          <p:nvPr>
            <p:ph type="dt" sz="half" idx="10"/>
          </p:nvPr>
        </p:nvSpPr>
        <p:spPr/>
        <p:txBody>
          <a:bodyPr/>
          <a:lstStyle/>
          <a:p>
            <a:fld id="{D341B595-366B-43E2-A22E-EA6A78C03F06}" type="datetimeFigureOut">
              <a:rPr lang="en-US" smtClean="0"/>
              <a:t>5/7/2025</a:t>
            </a:fld>
            <a:endParaRPr lang="en-US"/>
          </a:p>
        </p:txBody>
      </p:sp>
      <p:sp>
        <p:nvSpPr>
          <p:cNvPr id="5" name="Footer Placeholder 4">
            <a:extLst>
              <a:ext uri="{FF2B5EF4-FFF2-40B4-BE49-F238E27FC236}">
                <a16:creationId xmlns:a16="http://schemas.microsoft.com/office/drawing/2014/main" id="{C57277BC-26F9-4B14-A2DC-C7575C5A639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07BC3FF-EE25-45FB-A7A8-AAA522F70748}"/>
              </a:ext>
            </a:extLst>
          </p:cNvPr>
          <p:cNvSpPr>
            <a:spLocks noGrp="1"/>
          </p:cNvSpPr>
          <p:nvPr>
            <p:ph type="sldNum" sz="quarter" idx="12"/>
          </p:nvPr>
        </p:nvSpPr>
        <p:spPr/>
        <p:txBody>
          <a:bodyPr/>
          <a:lstStyle/>
          <a:p>
            <a:fld id="{4BA915EE-10CB-4CF1-8569-6154455DA573}" type="slidenum">
              <a:rPr lang="en-US" smtClean="0"/>
              <a:t>‹nr.›</a:t>
            </a:fld>
            <a:endParaRPr lang="en-US"/>
          </a:p>
        </p:txBody>
      </p:sp>
    </p:spTree>
    <p:extLst>
      <p:ext uri="{BB962C8B-B14F-4D97-AF65-F5344CB8AC3E}">
        <p14:creationId xmlns:p14="http://schemas.microsoft.com/office/powerpoint/2010/main" val="32479531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5596BE-9AF9-4E97-9204-5B672D797384}"/>
              </a:ext>
            </a:extLst>
          </p:cNvPr>
          <p:cNvSpPr>
            <a:spLocks noGrp="1"/>
          </p:cNvSpPr>
          <p:nvPr>
            <p:ph type="title"/>
          </p:nvPr>
        </p:nvSpPr>
        <p:spPr>
          <a:xfrm>
            <a:off x="1981200" y="2362200"/>
            <a:ext cx="7696200" cy="2400300"/>
          </a:xfrm>
        </p:spPr>
        <p:txBody>
          <a:bodyPr anchor="b">
            <a:normAutofit/>
          </a:bodyPr>
          <a:lstStyle>
            <a:lvl1pP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5EDF98A-E8AE-4443-9A8C-CB35DEB2CE60}"/>
              </a:ext>
            </a:extLst>
          </p:cNvPr>
          <p:cNvSpPr>
            <a:spLocks noGrp="1"/>
          </p:cNvSpPr>
          <p:nvPr>
            <p:ph type="body" idx="1"/>
          </p:nvPr>
        </p:nvSpPr>
        <p:spPr>
          <a:xfrm>
            <a:off x="1981200" y="5067300"/>
            <a:ext cx="7696200" cy="876300"/>
          </a:xfrm>
        </p:spPr>
        <p:txBody>
          <a:bodyPr>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DB7114B-35CB-40C5-BCC8-C5039524FFC1}"/>
              </a:ext>
            </a:extLst>
          </p:cNvPr>
          <p:cNvSpPr>
            <a:spLocks noGrp="1"/>
          </p:cNvSpPr>
          <p:nvPr>
            <p:ph type="dt" sz="half" idx="10"/>
          </p:nvPr>
        </p:nvSpPr>
        <p:spPr/>
        <p:txBody>
          <a:bodyPr/>
          <a:lstStyle/>
          <a:p>
            <a:fld id="{D341B595-366B-43E2-A22E-EA6A78C03F06}" type="datetimeFigureOut">
              <a:rPr lang="en-US" smtClean="0"/>
              <a:t>5/7/2025</a:t>
            </a:fld>
            <a:endParaRPr lang="en-US"/>
          </a:p>
        </p:txBody>
      </p:sp>
      <p:sp>
        <p:nvSpPr>
          <p:cNvPr id="5" name="Footer Placeholder 4">
            <a:extLst>
              <a:ext uri="{FF2B5EF4-FFF2-40B4-BE49-F238E27FC236}">
                <a16:creationId xmlns:a16="http://schemas.microsoft.com/office/drawing/2014/main" id="{7A1AA324-982E-42C4-8002-5F236877CFD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D401596-9353-4C1A-972E-6522F2B42049}"/>
              </a:ext>
            </a:extLst>
          </p:cNvPr>
          <p:cNvSpPr>
            <a:spLocks noGrp="1"/>
          </p:cNvSpPr>
          <p:nvPr>
            <p:ph type="sldNum" sz="quarter" idx="12"/>
          </p:nvPr>
        </p:nvSpPr>
        <p:spPr/>
        <p:txBody>
          <a:bodyPr/>
          <a:lstStyle/>
          <a:p>
            <a:fld id="{4BA915EE-10CB-4CF1-8569-6154455DA573}" type="slidenum">
              <a:rPr lang="en-US" smtClean="0"/>
              <a:t>‹nr.›</a:t>
            </a:fld>
            <a:endParaRPr lang="en-US"/>
          </a:p>
        </p:txBody>
      </p:sp>
    </p:spTree>
    <p:extLst>
      <p:ext uri="{BB962C8B-B14F-4D97-AF65-F5344CB8AC3E}">
        <p14:creationId xmlns:p14="http://schemas.microsoft.com/office/powerpoint/2010/main" val="2465862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BF0BC9-7469-437A-B92B-0A2627E4B9B4}"/>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A1B7D887-595C-4649-AF8E-E78307000D4A}"/>
              </a:ext>
            </a:extLst>
          </p:cNvPr>
          <p:cNvSpPr>
            <a:spLocks noGrp="1"/>
          </p:cNvSpPr>
          <p:nvPr>
            <p:ph sz="half" idx="1"/>
          </p:nvPr>
        </p:nvSpPr>
        <p:spPr>
          <a:xfrm>
            <a:off x="914400" y="1825625"/>
            <a:ext cx="49911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B39FE29C-ED37-4DD9-949F-0024342619E1}"/>
              </a:ext>
            </a:extLst>
          </p:cNvPr>
          <p:cNvSpPr>
            <a:spLocks noGrp="1"/>
          </p:cNvSpPr>
          <p:nvPr>
            <p:ph sz="half" idx="2"/>
          </p:nvPr>
        </p:nvSpPr>
        <p:spPr>
          <a:xfrm>
            <a:off x="6248400" y="1825625"/>
            <a:ext cx="5029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A6F6AA34-8CC0-4E5B-8396-0AC75633142B}"/>
              </a:ext>
            </a:extLst>
          </p:cNvPr>
          <p:cNvSpPr>
            <a:spLocks noGrp="1"/>
          </p:cNvSpPr>
          <p:nvPr>
            <p:ph type="dt" sz="half" idx="10"/>
          </p:nvPr>
        </p:nvSpPr>
        <p:spPr/>
        <p:txBody>
          <a:bodyPr/>
          <a:lstStyle/>
          <a:p>
            <a:fld id="{D341B595-366B-43E2-A22E-EA6A78C03F06}" type="datetimeFigureOut">
              <a:rPr lang="en-US" smtClean="0"/>
              <a:t>5/7/2025</a:t>
            </a:fld>
            <a:endParaRPr lang="en-US"/>
          </a:p>
        </p:txBody>
      </p:sp>
      <p:sp>
        <p:nvSpPr>
          <p:cNvPr id="6" name="Footer Placeholder 5">
            <a:extLst>
              <a:ext uri="{FF2B5EF4-FFF2-40B4-BE49-F238E27FC236}">
                <a16:creationId xmlns:a16="http://schemas.microsoft.com/office/drawing/2014/main" id="{28DF7398-73FE-4D27-AFF9-91BEBFED32A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1700880-10EE-4115-8BBB-13DDF270DBD1}"/>
              </a:ext>
            </a:extLst>
          </p:cNvPr>
          <p:cNvSpPr>
            <a:spLocks noGrp="1"/>
          </p:cNvSpPr>
          <p:nvPr>
            <p:ph type="sldNum" sz="quarter" idx="12"/>
          </p:nvPr>
        </p:nvSpPr>
        <p:spPr/>
        <p:txBody>
          <a:bodyPr/>
          <a:lstStyle/>
          <a:p>
            <a:fld id="{4BA915EE-10CB-4CF1-8569-6154455DA573}" type="slidenum">
              <a:rPr lang="en-US" smtClean="0"/>
              <a:t>‹nr.›</a:t>
            </a:fld>
            <a:endParaRPr lang="en-US"/>
          </a:p>
        </p:txBody>
      </p:sp>
    </p:spTree>
    <p:extLst>
      <p:ext uri="{BB962C8B-B14F-4D97-AF65-F5344CB8AC3E}">
        <p14:creationId xmlns:p14="http://schemas.microsoft.com/office/powerpoint/2010/main" val="2156646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FF3C9B-D20D-43FA-BA18-D50F86A9127E}"/>
              </a:ext>
            </a:extLst>
          </p:cNvPr>
          <p:cNvSpPr>
            <a:spLocks noGrp="1"/>
          </p:cNvSpPr>
          <p:nvPr>
            <p:ph type="title"/>
          </p:nvPr>
        </p:nvSpPr>
        <p:spPr>
          <a:xfrm>
            <a:off x="652371" y="647699"/>
            <a:ext cx="10625229" cy="1150621"/>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D52F00A-F4EE-40FC-9325-373840422D52}"/>
              </a:ext>
            </a:extLst>
          </p:cNvPr>
          <p:cNvSpPr>
            <a:spLocks noGrp="1"/>
          </p:cNvSpPr>
          <p:nvPr>
            <p:ph type="body" idx="1"/>
          </p:nvPr>
        </p:nvSpPr>
        <p:spPr>
          <a:xfrm>
            <a:off x="655863" y="1879599"/>
            <a:ext cx="5157787" cy="675641"/>
          </a:xfrm>
        </p:spPr>
        <p:txBody>
          <a:bodyPr anchor="b">
            <a:noAutofit/>
          </a:bodyPr>
          <a:lstStyle>
            <a:lvl1pPr marL="0" indent="0">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F75DD90-A306-4A8B-A54C-8033B7F7F0E9}"/>
              </a:ext>
            </a:extLst>
          </p:cNvPr>
          <p:cNvSpPr>
            <a:spLocks noGrp="1"/>
          </p:cNvSpPr>
          <p:nvPr>
            <p:ph sz="half" idx="2"/>
          </p:nvPr>
        </p:nvSpPr>
        <p:spPr>
          <a:xfrm>
            <a:off x="655863" y="2560955"/>
            <a:ext cx="5157787" cy="364934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2040E0AA-F8F8-4862-B27B-50FAF2F34DE0}"/>
              </a:ext>
            </a:extLst>
          </p:cNvPr>
          <p:cNvSpPr>
            <a:spLocks noGrp="1"/>
          </p:cNvSpPr>
          <p:nvPr>
            <p:ph type="body" sz="quarter" idx="3"/>
          </p:nvPr>
        </p:nvSpPr>
        <p:spPr>
          <a:xfrm>
            <a:off x="6094412" y="1879599"/>
            <a:ext cx="5183188" cy="675641"/>
          </a:xfrm>
        </p:spPr>
        <p:txBody>
          <a:bodyPr anchor="b">
            <a:noAutofit/>
          </a:bodyPr>
          <a:lstStyle>
            <a:lvl1pPr marL="0" indent="0">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9FEBDD6-EDA1-4CE7-9DDC-9D977E12DDAB}"/>
              </a:ext>
            </a:extLst>
          </p:cNvPr>
          <p:cNvSpPr>
            <a:spLocks noGrp="1"/>
          </p:cNvSpPr>
          <p:nvPr>
            <p:ph sz="quarter" idx="4"/>
          </p:nvPr>
        </p:nvSpPr>
        <p:spPr>
          <a:xfrm>
            <a:off x="6094412" y="2560955"/>
            <a:ext cx="5183188" cy="364934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E0044487-D350-4434-A5C7-A96942FFC95E}"/>
              </a:ext>
            </a:extLst>
          </p:cNvPr>
          <p:cNvSpPr>
            <a:spLocks noGrp="1"/>
          </p:cNvSpPr>
          <p:nvPr>
            <p:ph type="dt" sz="half" idx="10"/>
          </p:nvPr>
        </p:nvSpPr>
        <p:spPr/>
        <p:txBody>
          <a:bodyPr/>
          <a:lstStyle/>
          <a:p>
            <a:fld id="{D341B595-366B-43E2-A22E-EA6A78C03F06}" type="datetimeFigureOut">
              <a:rPr lang="en-US" smtClean="0"/>
              <a:t>5/7/2025</a:t>
            </a:fld>
            <a:endParaRPr lang="en-US"/>
          </a:p>
        </p:txBody>
      </p:sp>
      <p:sp>
        <p:nvSpPr>
          <p:cNvPr id="8" name="Footer Placeholder 7">
            <a:extLst>
              <a:ext uri="{FF2B5EF4-FFF2-40B4-BE49-F238E27FC236}">
                <a16:creationId xmlns:a16="http://schemas.microsoft.com/office/drawing/2014/main" id="{3389DC43-E591-42BF-82EE-E4887E4BC53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68CD421-2D00-41DD-A393-4739E389D95E}"/>
              </a:ext>
            </a:extLst>
          </p:cNvPr>
          <p:cNvSpPr>
            <a:spLocks noGrp="1"/>
          </p:cNvSpPr>
          <p:nvPr>
            <p:ph type="sldNum" sz="quarter" idx="12"/>
          </p:nvPr>
        </p:nvSpPr>
        <p:spPr/>
        <p:txBody>
          <a:bodyPr/>
          <a:lstStyle/>
          <a:p>
            <a:fld id="{4BA915EE-10CB-4CF1-8569-6154455DA573}" type="slidenum">
              <a:rPr lang="en-US" smtClean="0"/>
              <a:t>‹nr.›</a:t>
            </a:fld>
            <a:endParaRPr lang="en-US"/>
          </a:p>
        </p:txBody>
      </p:sp>
    </p:spTree>
    <p:extLst>
      <p:ext uri="{BB962C8B-B14F-4D97-AF65-F5344CB8AC3E}">
        <p14:creationId xmlns:p14="http://schemas.microsoft.com/office/powerpoint/2010/main" val="31187830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239A8B-0FAF-431C-9657-9003FA03731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1BBA2A1-331D-40F8-867B-CE15011360A1}"/>
              </a:ext>
            </a:extLst>
          </p:cNvPr>
          <p:cNvSpPr>
            <a:spLocks noGrp="1"/>
          </p:cNvSpPr>
          <p:nvPr>
            <p:ph type="dt" sz="half" idx="10"/>
          </p:nvPr>
        </p:nvSpPr>
        <p:spPr/>
        <p:txBody>
          <a:bodyPr/>
          <a:lstStyle/>
          <a:p>
            <a:fld id="{D341B595-366B-43E2-A22E-EA6A78C03F06}" type="datetimeFigureOut">
              <a:rPr lang="en-US" smtClean="0"/>
              <a:t>5/7/2025</a:t>
            </a:fld>
            <a:endParaRPr lang="en-US"/>
          </a:p>
        </p:txBody>
      </p:sp>
      <p:sp>
        <p:nvSpPr>
          <p:cNvPr id="4" name="Footer Placeholder 3">
            <a:extLst>
              <a:ext uri="{FF2B5EF4-FFF2-40B4-BE49-F238E27FC236}">
                <a16:creationId xmlns:a16="http://schemas.microsoft.com/office/drawing/2014/main" id="{850995C1-5121-47B6-AC6D-F60C0FF6635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EDBE022-9B54-431C-80D5-5D8F2AFCB920}"/>
              </a:ext>
            </a:extLst>
          </p:cNvPr>
          <p:cNvSpPr>
            <a:spLocks noGrp="1"/>
          </p:cNvSpPr>
          <p:nvPr>
            <p:ph type="sldNum" sz="quarter" idx="12"/>
          </p:nvPr>
        </p:nvSpPr>
        <p:spPr/>
        <p:txBody>
          <a:bodyPr/>
          <a:lstStyle/>
          <a:p>
            <a:fld id="{4BA915EE-10CB-4CF1-8569-6154455DA573}" type="slidenum">
              <a:rPr lang="en-US" smtClean="0"/>
              <a:t>‹nr.›</a:t>
            </a:fld>
            <a:endParaRPr lang="en-US"/>
          </a:p>
        </p:txBody>
      </p:sp>
    </p:spTree>
    <p:extLst>
      <p:ext uri="{BB962C8B-B14F-4D97-AF65-F5344CB8AC3E}">
        <p14:creationId xmlns:p14="http://schemas.microsoft.com/office/powerpoint/2010/main" val="5072225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015B6E5-6347-41F6-85FC-3BF3652D1BC3}"/>
              </a:ext>
            </a:extLst>
          </p:cNvPr>
          <p:cNvSpPr>
            <a:spLocks noGrp="1"/>
          </p:cNvSpPr>
          <p:nvPr>
            <p:ph type="dt" sz="half" idx="10"/>
          </p:nvPr>
        </p:nvSpPr>
        <p:spPr/>
        <p:txBody>
          <a:bodyPr/>
          <a:lstStyle/>
          <a:p>
            <a:fld id="{D341B595-366B-43E2-A22E-EA6A78C03F06}" type="datetimeFigureOut">
              <a:rPr lang="en-US" smtClean="0"/>
              <a:t>5/7/2025</a:t>
            </a:fld>
            <a:endParaRPr lang="en-US"/>
          </a:p>
        </p:txBody>
      </p:sp>
      <p:sp>
        <p:nvSpPr>
          <p:cNvPr id="3" name="Footer Placeholder 2">
            <a:extLst>
              <a:ext uri="{FF2B5EF4-FFF2-40B4-BE49-F238E27FC236}">
                <a16:creationId xmlns:a16="http://schemas.microsoft.com/office/drawing/2014/main" id="{1C6A93F6-45F8-4453-B5DC-B2F3D5D0B50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EE364E1-213B-4AF0-80D7-8101EFD5E410}"/>
              </a:ext>
            </a:extLst>
          </p:cNvPr>
          <p:cNvSpPr>
            <a:spLocks noGrp="1"/>
          </p:cNvSpPr>
          <p:nvPr>
            <p:ph type="sldNum" sz="quarter" idx="12"/>
          </p:nvPr>
        </p:nvSpPr>
        <p:spPr/>
        <p:txBody>
          <a:bodyPr/>
          <a:lstStyle/>
          <a:p>
            <a:fld id="{4BA915EE-10CB-4CF1-8569-6154455DA573}" type="slidenum">
              <a:rPr lang="en-US" smtClean="0"/>
              <a:t>‹nr.›</a:t>
            </a:fld>
            <a:endParaRPr lang="en-US"/>
          </a:p>
        </p:txBody>
      </p:sp>
    </p:spTree>
    <p:extLst>
      <p:ext uri="{BB962C8B-B14F-4D97-AF65-F5344CB8AC3E}">
        <p14:creationId xmlns:p14="http://schemas.microsoft.com/office/powerpoint/2010/main" val="22830382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290B5D-E76D-4797-AD77-15625D675F3A}"/>
              </a:ext>
            </a:extLst>
          </p:cNvPr>
          <p:cNvSpPr>
            <a:spLocks noGrp="1"/>
          </p:cNvSpPr>
          <p:nvPr>
            <p:ph type="title"/>
          </p:nvPr>
        </p:nvSpPr>
        <p:spPr>
          <a:xfrm>
            <a:off x="652372" y="647700"/>
            <a:ext cx="4119654" cy="1714500"/>
          </a:xfrm>
        </p:spPr>
        <p:txBody>
          <a:bodyPr anchor="b">
            <a:noAutofit/>
          </a:bodyPr>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99744D8D-C9CF-43B2-905D-2368B17A539A}"/>
              </a:ext>
            </a:extLst>
          </p:cNvPr>
          <p:cNvSpPr>
            <a:spLocks noGrp="1"/>
          </p:cNvSpPr>
          <p:nvPr>
            <p:ph idx="1"/>
          </p:nvPr>
        </p:nvSpPr>
        <p:spPr>
          <a:xfrm>
            <a:off x="5540188" y="914400"/>
            <a:ext cx="5737412" cy="502919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F1B4BF0C-D14C-46D7-ACDD-1885DDD883F1}"/>
              </a:ext>
            </a:extLst>
          </p:cNvPr>
          <p:cNvSpPr>
            <a:spLocks noGrp="1"/>
          </p:cNvSpPr>
          <p:nvPr>
            <p:ph type="body" sz="half" idx="2"/>
          </p:nvPr>
        </p:nvSpPr>
        <p:spPr>
          <a:xfrm>
            <a:off x="652372" y="2697479"/>
            <a:ext cx="4119654" cy="3246119"/>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BFD7D8D-72E7-4ABD-BB87-80BB49003104}"/>
              </a:ext>
            </a:extLst>
          </p:cNvPr>
          <p:cNvSpPr>
            <a:spLocks noGrp="1"/>
          </p:cNvSpPr>
          <p:nvPr>
            <p:ph type="dt" sz="half" idx="10"/>
          </p:nvPr>
        </p:nvSpPr>
        <p:spPr/>
        <p:txBody>
          <a:bodyPr/>
          <a:lstStyle/>
          <a:p>
            <a:fld id="{D341B595-366B-43E2-A22E-EA6A78C03F06}" type="datetimeFigureOut">
              <a:rPr lang="en-US" smtClean="0"/>
              <a:t>5/7/2025</a:t>
            </a:fld>
            <a:endParaRPr lang="en-US"/>
          </a:p>
        </p:txBody>
      </p:sp>
      <p:sp>
        <p:nvSpPr>
          <p:cNvPr id="6" name="Footer Placeholder 5">
            <a:extLst>
              <a:ext uri="{FF2B5EF4-FFF2-40B4-BE49-F238E27FC236}">
                <a16:creationId xmlns:a16="http://schemas.microsoft.com/office/drawing/2014/main" id="{A9D9C1CE-C8CE-4364-A021-ADC2D647260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AE6FA33-09EF-495A-853E-63750CA37AC2}"/>
              </a:ext>
            </a:extLst>
          </p:cNvPr>
          <p:cNvSpPr>
            <a:spLocks noGrp="1"/>
          </p:cNvSpPr>
          <p:nvPr>
            <p:ph type="sldNum" sz="quarter" idx="12"/>
          </p:nvPr>
        </p:nvSpPr>
        <p:spPr/>
        <p:txBody>
          <a:bodyPr/>
          <a:lstStyle/>
          <a:p>
            <a:fld id="{4BA915EE-10CB-4CF1-8569-6154455DA573}" type="slidenum">
              <a:rPr lang="en-US" smtClean="0"/>
              <a:t>‹nr.›</a:t>
            </a:fld>
            <a:endParaRPr lang="en-US"/>
          </a:p>
        </p:txBody>
      </p:sp>
    </p:spTree>
    <p:extLst>
      <p:ext uri="{BB962C8B-B14F-4D97-AF65-F5344CB8AC3E}">
        <p14:creationId xmlns:p14="http://schemas.microsoft.com/office/powerpoint/2010/main" val="7349918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EF023E-952E-40DF-A101-74D22789D534}"/>
              </a:ext>
            </a:extLst>
          </p:cNvPr>
          <p:cNvSpPr>
            <a:spLocks noGrp="1"/>
          </p:cNvSpPr>
          <p:nvPr>
            <p:ph type="title"/>
          </p:nvPr>
        </p:nvSpPr>
        <p:spPr>
          <a:xfrm>
            <a:off x="652372" y="647700"/>
            <a:ext cx="4119654" cy="1714500"/>
          </a:xfrm>
        </p:spPr>
        <p:txBody>
          <a:bodyPr anchor="b">
            <a:noAutofit/>
          </a:bodyPr>
          <a:lstStyle>
            <a:lvl1pP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841E98DD-BF5D-4CCA-8C66-F2A6CE11271C}"/>
              </a:ext>
            </a:extLst>
          </p:cNvPr>
          <p:cNvSpPr>
            <a:spLocks noGrp="1"/>
          </p:cNvSpPr>
          <p:nvPr>
            <p:ph type="pic" idx="1"/>
          </p:nvPr>
        </p:nvSpPr>
        <p:spPr>
          <a:xfrm>
            <a:off x="5486400" y="914400"/>
            <a:ext cx="5791200" cy="502919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A0EC22A6-F2C2-4A88-BEE5-2D6CEB520EB9}"/>
              </a:ext>
            </a:extLst>
          </p:cNvPr>
          <p:cNvSpPr>
            <a:spLocks noGrp="1"/>
          </p:cNvSpPr>
          <p:nvPr>
            <p:ph type="body" sz="half" idx="2"/>
          </p:nvPr>
        </p:nvSpPr>
        <p:spPr>
          <a:xfrm>
            <a:off x="652372" y="2697480"/>
            <a:ext cx="4119654" cy="317150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0A1F755-C7AF-4C50-8CA8-828612A767B0}"/>
              </a:ext>
            </a:extLst>
          </p:cNvPr>
          <p:cNvSpPr>
            <a:spLocks noGrp="1"/>
          </p:cNvSpPr>
          <p:nvPr>
            <p:ph type="dt" sz="half" idx="10"/>
          </p:nvPr>
        </p:nvSpPr>
        <p:spPr/>
        <p:txBody>
          <a:bodyPr/>
          <a:lstStyle/>
          <a:p>
            <a:fld id="{D341B595-366B-43E2-A22E-EA6A78C03F06}" type="datetimeFigureOut">
              <a:rPr lang="en-US" smtClean="0"/>
              <a:t>5/7/2025</a:t>
            </a:fld>
            <a:endParaRPr lang="en-US"/>
          </a:p>
        </p:txBody>
      </p:sp>
      <p:sp>
        <p:nvSpPr>
          <p:cNvPr id="6" name="Footer Placeholder 5">
            <a:extLst>
              <a:ext uri="{FF2B5EF4-FFF2-40B4-BE49-F238E27FC236}">
                <a16:creationId xmlns:a16="http://schemas.microsoft.com/office/drawing/2014/main" id="{C1EDE175-E818-477C-A3F6-7DD65C12688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1D0B8E3-DB91-440B-818F-71E4248BB102}"/>
              </a:ext>
            </a:extLst>
          </p:cNvPr>
          <p:cNvSpPr>
            <a:spLocks noGrp="1"/>
          </p:cNvSpPr>
          <p:nvPr>
            <p:ph type="sldNum" sz="quarter" idx="12"/>
          </p:nvPr>
        </p:nvSpPr>
        <p:spPr/>
        <p:txBody>
          <a:bodyPr/>
          <a:lstStyle/>
          <a:p>
            <a:fld id="{4BA915EE-10CB-4CF1-8569-6154455DA573}" type="slidenum">
              <a:rPr lang="en-US" smtClean="0"/>
              <a:t>‹nr.›</a:t>
            </a:fld>
            <a:endParaRPr lang="en-US"/>
          </a:p>
        </p:txBody>
      </p:sp>
    </p:spTree>
    <p:extLst>
      <p:ext uri="{BB962C8B-B14F-4D97-AF65-F5344CB8AC3E}">
        <p14:creationId xmlns:p14="http://schemas.microsoft.com/office/powerpoint/2010/main" val="33917740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58000"/>
          </a:blip>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55EB7D6-B8CB-49E3-874F-2255BEE82473}"/>
              </a:ext>
            </a:extLst>
          </p:cNvPr>
          <p:cNvSpPr>
            <a:spLocks noGrp="1"/>
          </p:cNvSpPr>
          <p:nvPr>
            <p:ph type="title"/>
          </p:nvPr>
        </p:nvSpPr>
        <p:spPr>
          <a:xfrm>
            <a:off x="652371" y="647700"/>
            <a:ext cx="10625229" cy="1147053"/>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a:extLst>
              <a:ext uri="{FF2B5EF4-FFF2-40B4-BE49-F238E27FC236}">
                <a16:creationId xmlns:a16="http://schemas.microsoft.com/office/drawing/2014/main" id="{CFBEEAC5-A8AB-4FE8-A270-D70F7DED4A50}"/>
              </a:ext>
            </a:extLst>
          </p:cNvPr>
          <p:cNvSpPr>
            <a:spLocks noGrp="1"/>
          </p:cNvSpPr>
          <p:nvPr>
            <p:ph type="body" idx="1"/>
          </p:nvPr>
        </p:nvSpPr>
        <p:spPr>
          <a:xfrm>
            <a:off x="652371" y="2095500"/>
            <a:ext cx="10620855" cy="38481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A7B6506C-52BF-4C05-AD31-7C08B80151CB}"/>
              </a:ext>
            </a:extLst>
          </p:cNvPr>
          <p:cNvSpPr>
            <a:spLocks noGrp="1"/>
          </p:cNvSpPr>
          <p:nvPr>
            <p:ph type="dt" sz="half" idx="2"/>
          </p:nvPr>
        </p:nvSpPr>
        <p:spPr>
          <a:xfrm>
            <a:off x="652371" y="6332538"/>
            <a:ext cx="3006492" cy="365125"/>
          </a:xfrm>
          <a:prstGeom prst="rect">
            <a:avLst/>
          </a:prstGeom>
        </p:spPr>
        <p:txBody>
          <a:bodyPr vert="horz" lIns="91440" tIns="45720" rIns="91440" bIns="45720" rtlCol="0" anchor="ctr"/>
          <a:lstStyle>
            <a:lvl1pPr algn="l">
              <a:defRPr sz="900" b="1" spc="100" baseline="0">
                <a:solidFill>
                  <a:schemeClr val="tx1"/>
                </a:solidFill>
              </a:defRPr>
            </a:lvl1pPr>
          </a:lstStyle>
          <a:p>
            <a:fld id="{D341B595-366B-43E2-A22E-EA6A78C03F06}" type="datetimeFigureOut">
              <a:rPr lang="en-US" smtClean="0"/>
              <a:t>5/7/2025</a:t>
            </a:fld>
            <a:endParaRPr lang="en-US"/>
          </a:p>
        </p:txBody>
      </p:sp>
      <p:sp>
        <p:nvSpPr>
          <p:cNvPr id="5" name="Footer Placeholder 4">
            <a:extLst>
              <a:ext uri="{FF2B5EF4-FFF2-40B4-BE49-F238E27FC236}">
                <a16:creationId xmlns:a16="http://schemas.microsoft.com/office/drawing/2014/main" id="{F2534630-6C67-4A40-A499-CB025B2438CE}"/>
              </a:ext>
            </a:extLst>
          </p:cNvPr>
          <p:cNvSpPr>
            <a:spLocks noGrp="1"/>
          </p:cNvSpPr>
          <p:nvPr>
            <p:ph type="ftr" sz="quarter" idx="3"/>
          </p:nvPr>
        </p:nvSpPr>
        <p:spPr>
          <a:xfrm>
            <a:off x="8034169" y="6332538"/>
            <a:ext cx="3505459" cy="365125"/>
          </a:xfrm>
          <a:prstGeom prst="rect">
            <a:avLst/>
          </a:prstGeom>
        </p:spPr>
        <p:txBody>
          <a:bodyPr vert="horz" lIns="91440" tIns="45720" rIns="91440" bIns="45720" rtlCol="0" anchor="ctr"/>
          <a:lstStyle>
            <a:lvl1pPr algn="r">
              <a:defRPr sz="900" b="1" spc="100" baseline="0">
                <a:solidFill>
                  <a:schemeClr val="tx1"/>
                </a:solidFill>
              </a:defRPr>
            </a:lvl1pPr>
          </a:lstStyle>
          <a:p>
            <a:endParaRPr lang="en-US"/>
          </a:p>
        </p:txBody>
      </p:sp>
      <p:sp>
        <p:nvSpPr>
          <p:cNvPr id="6" name="Slide Number Placeholder 5">
            <a:extLst>
              <a:ext uri="{FF2B5EF4-FFF2-40B4-BE49-F238E27FC236}">
                <a16:creationId xmlns:a16="http://schemas.microsoft.com/office/drawing/2014/main" id="{E964E14B-0EE8-4015-809C-DD36B5459B82}"/>
              </a:ext>
            </a:extLst>
          </p:cNvPr>
          <p:cNvSpPr>
            <a:spLocks noGrp="1"/>
          </p:cNvSpPr>
          <p:nvPr>
            <p:ph type="sldNum" sz="quarter" idx="4"/>
          </p:nvPr>
        </p:nvSpPr>
        <p:spPr>
          <a:xfrm>
            <a:off x="11444747" y="6332538"/>
            <a:ext cx="539808" cy="365125"/>
          </a:xfrm>
          <a:prstGeom prst="rect">
            <a:avLst/>
          </a:prstGeom>
        </p:spPr>
        <p:txBody>
          <a:bodyPr vert="horz" lIns="91440" tIns="45720" rIns="91440" bIns="45720" rtlCol="0" anchor="ctr"/>
          <a:lstStyle>
            <a:lvl1pPr algn="r">
              <a:defRPr sz="900" b="1" spc="100" baseline="0">
                <a:solidFill>
                  <a:schemeClr val="tx1"/>
                </a:solidFill>
              </a:defRPr>
            </a:lvl1pPr>
          </a:lstStyle>
          <a:p>
            <a:fld id="{4BA915EE-10CB-4CF1-8569-6154455DA573}" type="slidenum">
              <a:rPr lang="en-US" smtClean="0"/>
              <a:t>‹nr.›</a:t>
            </a:fld>
            <a:endParaRPr lang="en-US"/>
          </a:p>
        </p:txBody>
      </p:sp>
    </p:spTree>
    <p:extLst>
      <p:ext uri="{BB962C8B-B14F-4D97-AF65-F5344CB8AC3E}">
        <p14:creationId xmlns:p14="http://schemas.microsoft.com/office/powerpoint/2010/main" val="722061599"/>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72" r:id="rId6"/>
    <p:sldLayoutId id="2147483667" r:id="rId7"/>
    <p:sldLayoutId id="2147483668" r:id="rId8"/>
    <p:sldLayoutId id="2147483669" r:id="rId9"/>
    <p:sldLayoutId id="2147483671" r:id="rId10"/>
    <p:sldLayoutId id="2147483670" r:id="rId11"/>
  </p:sldLayoutIdLst>
  <p:txStyles>
    <p:titleStyle>
      <a:lvl1pPr algn="l" defTabSz="914400" rtl="0" eaLnBrk="1" latinLnBrk="0" hangingPunct="1">
        <a:lnSpc>
          <a:spcPct val="120000"/>
        </a:lnSpc>
        <a:spcBef>
          <a:spcPct val="0"/>
        </a:spcBef>
        <a:buNone/>
        <a:defRPr sz="3600" kern="1200" cap="all" spc="300" baseline="0">
          <a:solidFill>
            <a:srgbClr val="FFFFFF"/>
          </a:solidFill>
          <a:highlight>
            <a:srgbClr val="000000"/>
          </a:highligh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SzPct val="75000"/>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Clr>
          <a:schemeClr val="tx1"/>
        </a:buClr>
        <a:buSzPct val="75000"/>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Clr>
          <a:schemeClr val="tx1"/>
        </a:buClr>
        <a:buSzPct val="75000"/>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Clr>
          <a:schemeClr val="tx1"/>
        </a:buClr>
        <a:buSzPct val="75000"/>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Clr>
          <a:schemeClr val="tx1"/>
        </a:buClr>
        <a:buSzPct val="75000"/>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5" name="Rectangle 8">
            <a:extLst>
              <a:ext uri="{FF2B5EF4-FFF2-40B4-BE49-F238E27FC236}">
                <a16:creationId xmlns:a16="http://schemas.microsoft.com/office/drawing/2014/main" id="{143B1410-D187-427C-B738-BA6AEEF75F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0">
            <a:extLst>
              <a:ext uri="{FF2B5EF4-FFF2-40B4-BE49-F238E27FC236}">
                <a16:creationId xmlns:a16="http://schemas.microsoft.com/office/drawing/2014/main" id="{67F1335F-97CE-4842-9A57-2B6A3F459D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034605" y="-299394"/>
            <a:ext cx="6858000" cy="7456788"/>
          </a:xfrm>
          <a:prstGeom prst="rect">
            <a:avLst/>
          </a:prstGeom>
          <a:gradFill>
            <a:gsLst>
              <a:gs pos="0">
                <a:srgbClr val="000000">
                  <a:alpha val="0"/>
                </a:srgbClr>
              </a:gs>
              <a:gs pos="89000">
                <a:srgbClr val="000000">
                  <a:alpha val="58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F37ABD15-1C34-0F6C-3223-E0E1122C983B}"/>
              </a:ext>
            </a:extLst>
          </p:cNvPr>
          <p:cNvSpPr>
            <a:spLocks noGrp="1"/>
          </p:cNvSpPr>
          <p:nvPr>
            <p:ph type="ctrTitle"/>
          </p:nvPr>
        </p:nvSpPr>
        <p:spPr>
          <a:xfrm>
            <a:off x="7249886" y="914400"/>
            <a:ext cx="4294414" cy="3848100"/>
          </a:xfrm>
        </p:spPr>
        <p:txBody>
          <a:bodyPr>
            <a:normAutofit/>
          </a:bodyPr>
          <a:lstStyle/>
          <a:p>
            <a:pPr algn="r"/>
            <a:r>
              <a:rPr lang="nl-NL" dirty="0">
                <a:latin typeface="Courier New" panose="02070309020205020404" pitchFamily="49" charset="0"/>
                <a:cs typeface="Courier New" panose="02070309020205020404" pitchFamily="49" charset="0"/>
              </a:rPr>
              <a:t>De Koffers van opa</a:t>
            </a:r>
          </a:p>
        </p:txBody>
      </p:sp>
      <p:sp>
        <p:nvSpPr>
          <p:cNvPr id="5" name="Ondertitel 4">
            <a:extLst>
              <a:ext uri="{FF2B5EF4-FFF2-40B4-BE49-F238E27FC236}">
                <a16:creationId xmlns:a16="http://schemas.microsoft.com/office/drawing/2014/main" id="{8553DDBA-E676-38A5-C6B3-EF2F575C8006}"/>
              </a:ext>
            </a:extLst>
          </p:cNvPr>
          <p:cNvSpPr>
            <a:spLocks noGrp="1"/>
          </p:cNvSpPr>
          <p:nvPr>
            <p:ph type="subTitle" idx="1"/>
          </p:nvPr>
        </p:nvSpPr>
        <p:spPr/>
        <p:txBody>
          <a:bodyPr/>
          <a:lstStyle/>
          <a:p>
            <a:endParaRPr lang="nl-NL"/>
          </a:p>
        </p:txBody>
      </p:sp>
    </p:spTree>
    <p:extLst>
      <p:ext uri="{BB962C8B-B14F-4D97-AF65-F5344CB8AC3E}">
        <p14:creationId xmlns:p14="http://schemas.microsoft.com/office/powerpoint/2010/main" val="7908779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E3AF85A9-A1B4-5CE7-ED98-85317700372E}"/>
              </a:ext>
            </a:extLst>
          </p:cNvPr>
          <p:cNvSpPr>
            <a:spLocks noGrp="1"/>
          </p:cNvSpPr>
          <p:nvPr>
            <p:ph idx="1"/>
          </p:nvPr>
        </p:nvSpPr>
        <p:spPr>
          <a:xfrm>
            <a:off x="7068065" y="484094"/>
            <a:ext cx="4646140" cy="6149788"/>
          </a:xfrm>
        </p:spPr>
        <p:txBody>
          <a:bodyPr>
            <a:normAutofit/>
          </a:bodyPr>
          <a:lstStyle/>
          <a:p>
            <a:pPr marL="0" indent="0" algn="just">
              <a:lnSpc>
                <a:spcPct val="200000"/>
              </a:lnSpc>
              <a:buNone/>
            </a:pPr>
            <a:r>
              <a:rPr lang="nl-NL" sz="1800" dirty="0">
                <a:solidFill>
                  <a:schemeClr val="tx2"/>
                </a:solidFill>
                <a:effectLst/>
                <a:latin typeface="Courier New" panose="02070309020205020404" pitchFamily="49" charset="0"/>
                <a:ea typeface="Calibri" panose="020F0502020204030204" pitchFamily="34" charset="0"/>
                <a:cs typeface="Courier New" panose="02070309020205020404" pitchFamily="49" charset="0"/>
              </a:rPr>
              <a:t>Lief kleinkind, </a:t>
            </a:r>
          </a:p>
          <a:p>
            <a:pPr marL="0" indent="0">
              <a:buNone/>
            </a:pPr>
            <a:r>
              <a:rPr lang="nl-NL" sz="1800" dirty="0">
                <a:solidFill>
                  <a:schemeClr val="tx2"/>
                </a:solidFill>
                <a:effectLst/>
                <a:latin typeface="Courier New" panose="02070309020205020404" pitchFamily="49" charset="0"/>
                <a:ea typeface="Calibri" panose="020F0502020204030204" pitchFamily="34" charset="0"/>
                <a:cs typeface="Courier New" panose="02070309020205020404" pitchFamily="49" charset="0"/>
              </a:rPr>
              <a:t>Dit is een brief van je opa, koempel Frans. Ik heb in de mijnen gewerkt, vroeger, toen de Mijnstreek nog rijk en welvarend was. Ze noemden steenkool toen het ‘zwarte goud’. </a:t>
            </a:r>
          </a:p>
          <a:p>
            <a:pPr marL="0" indent="0">
              <a:buNone/>
            </a:pPr>
            <a:endParaRPr lang="nl-NL" sz="1800" dirty="0">
              <a:solidFill>
                <a:schemeClr val="tx2"/>
              </a:solidFill>
              <a:effectLst/>
              <a:latin typeface="Courier New" panose="02070309020205020404" pitchFamily="49" charset="0"/>
              <a:ea typeface="Calibri" panose="020F0502020204030204" pitchFamily="34" charset="0"/>
              <a:cs typeface="Courier New" panose="02070309020205020404" pitchFamily="49" charset="0"/>
            </a:endParaRPr>
          </a:p>
          <a:p>
            <a:pPr marL="0" indent="0">
              <a:buNone/>
            </a:pPr>
            <a:r>
              <a:rPr lang="nl-NL" sz="1800" dirty="0">
                <a:solidFill>
                  <a:schemeClr val="tx2"/>
                </a:solidFill>
                <a:latin typeface="Courier New" panose="02070309020205020404" pitchFamily="49" charset="0"/>
                <a:cs typeface="Courier New" panose="02070309020205020404" pitchFamily="49" charset="0"/>
              </a:rPr>
              <a:t>We moesten er diep voor de aarde in. Bij het afdalen zeiden we tegen elkaar </a:t>
            </a:r>
            <a:r>
              <a:rPr lang="nl-NL" sz="1800" dirty="0">
                <a:solidFill>
                  <a:schemeClr val="accent3">
                    <a:lumMod val="20000"/>
                    <a:lumOff val="80000"/>
                  </a:schemeClr>
                </a:solidFill>
                <a:highlight>
                  <a:srgbClr val="000000"/>
                </a:highlight>
                <a:latin typeface="Courier New" panose="02070309020205020404" pitchFamily="49" charset="0"/>
                <a:cs typeface="Courier New" panose="02070309020205020404" pitchFamily="49" charset="0"/>
              </a:rPr>
              <a:t>…………………………………(1). </a:t>
            </a:r>
          </a:p>
        </p:txBody>
      </p:sp>
      <p:pic>
        <p:nvPicPr>
          <p:cNvPr id="1028" name="Picture 4">
            <a:extLst>
              <a:ext uri="{FF2B5EF4-FFF2-40B4-BE49-F238E27FC236}">
                <a16:creationId xmlns:a16="http://schemas.microsoft.com/office/drawing/2014/main" id="{E4E18782-1F69-A30D-7877-CD54393CAA7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7805"/>
          <a:stretch/>
        </p:blipFill>
        <p:spPr bwMode="auto">
          <a:xfrm>
            <a:off x="-1628079" y="0"/>
            <a:ext cx="8301193"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691236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Afbeelding met buitenshuis, boom, huis, gebouw&#10;&#10;Automatisch gegenereerde beschrijving">
            <a:extLst>
              <a:ext uri="{FF2B5EF4-FFF2-40B4-BE49-F238E27FC236}">
                <a16:creationId xmlns:a16="http://schemas.microsoft.com/office/drawing/2014/main" id="{76724CDB-25A2-1FA6-9EFD-9D71641B4D2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8331" b="23124"/>
          <a:stretch/>
        </p:blipFill>
        <p:spPr bwMode="auto">
          <a:xfrm>
            <a:off x="20" y="-169330"/>
            <a:ext cx="12191980" cy="4193417"/>
          </a:xfrm>
          <a:prstGeom prst="rect">
            <a:avLst/>
          </a:prstGeom>
          <a:solidFill>
            <a:srgbClr val="FFFFFF"/>
          </a:solidFill>
        </p:spPr>
      </p:pic>
      <p:sp>
        <p:nvSpPr>
          <p:cNvPr id="2057" name="Content Placeholder 2">
            <a:extLst>
              <a:ext uri="{FF2B5EF4-FFF2-40B4-BE49-F238E27FC236}">
                <a16:creationId xmlns:a16="http://schemas.microsoft.com/office/drawing/2014/main" id="{AB4C57A9-731E-47F5-8948-023B83570A9F}"/>
              </a:ext>
            </a:extLst>
          </p:cNvPr>
          <p:cNvSpPr>
            <a:spLocks noGrp="1"/>
          </p:cNvSpPr>
          <p:nvPr>
            <p:ph idx="1"/>
          </p:nvPr>
        </p:nvSpPr>
        <p:spPr>
          <a:xfrm>
            <a:off x="528420" y="4108760"/>
            <a:ext cx="11024347" cy="2664563"/>
          </a:xfrm>
        </p:spPr>
        <p:txBody>
          <a:bodyPr anchor="t">
            <a:normAutofit/>
          </a:bodyPr>
          <a:lstStyle/>
          <a:p>
            <a:pPr marL="0" indent="0">
              <a:buNone/>
            </a:pPr>
            <a:r>
              <a:rPr lang="nl-NL" sz="1800" dirty="0">
                <a:effectLst/>
                <a:latin typeface="Courier New" panose="02070309020205020404" pitchFamily="49" charset="0"/>
                <a:ea typeface="Calibri" panose="020F0502020204030204" pitchFamily="34" charset="0"/>
                <a:cs typeface="Courier New" panose="02070309020205020404" pitchFamily="49" charset="0"/>
              </a:rPr>
              <a:t>In huis gebruikten we kolen voor de kachel en het fornuis</a:t>
            </a:r>
            <a:r>
              <a:rPr lang="nl-NL" sz="1800" dirty="0">
                <a:latin typeface="Courier New" panose="02070309020205020404" pitchFamily="49" charset="0"/>
                <a:ea typeface="Calibri" panose="020F0502020204030204" pitchFamily="34" charset="0"/>
                <a:cs typeface="Courier New" panose="02070309020205020404" pitchFamily="49" charset="0"/>
              </a:rPr>
              <a:t>. Bij bedrijven werden er </a:t>
            </a:r>
            <a:r>
              <a:rPr lang="nl-NL" sz="1800" dirty="0">
                <a:effectLst/>
                <a:latin typeface="Courier New" panose="02070309020205020404" pitchFamily="49" charset="0"/>
                <a:ea typeface="Calibri" panose="020F0502020204030204" pitchFamily="34" charset="0"/>
                <a:cs typeface="Courier New" panose="02070309020205020404" pitchFamily="49" charset="0"/>
              </a:rPr>
              <a:t>machines mee aangedreven. Wij, de koempels, waren de delvers van dit zwarte goud. Het was natuurlijk geen echt goud……  Het glinsterde misschien wel mooier dan echt goud, maar het was pikzwart. </a:t>
            </a:r>
          </a:p>
          <a:p>
            <a:pPr marL="0" indent="0" algn="just">
              <a:buNone/>
            </a:pPr>
            <a:r>
              <a:rPr lang="nl-NL" sz="1800" dirty="0">
                <a:latin typeface="Courier New" panose="02070309020205020404" pitchFamily="49" charset="0"/>
                <a:ea typeface="Calibri" panose="020F0502020204030204" pitchFamily="34" charset="0"/>
                <a:cs typeface="Courier New" panose="02070309020205020404" pitchFamily="49" charset="0"/>
              </a:rPr>
              <a:t>Steenkool is ontstaan</a:t>
            </a:r>
            <a:r>
              <a:rPr lang="nl-NL" sz="1800" dirty="0">
                <a:effectLst/>
                <a:latin typeface="Courier New" panose="02070309020205020404" pitchFamily="49" charset="0"/>
                <a:ea typeface="Calibri" panose="020F0502020204030204" pitchFamily="34" charset="0"/>
                <a:cs typeface="Courier New" panose="02070309020205020404" pitchFamily="49" charset="0"/>
              </a:rPr>
              <a:t> uit plantenresten en komt uit de tijd van vóór de mensheid! Af en toe kwamen we </a:t>
            </a:r>
            <a:r>
              <a:rPr lang="nl-NL" sz="1800" dirty="0">
                <a:latin typeface="Courier New" panose="02070309020205020404" pitchFamily="49" charset="0"/>
                <a:ea typeface="Calibri" panose="020F0502020204030204" pitchFamily="34" charset="0"/>
                <a:cs typeface="Courier New" panose="02070309020205020404" pitchFamily="49" charset="0"/>
              </a:rPr>
              <a:t>ondergronds</a:t>
            </a:r>
            <a:r>
              <a:rPr lang="nl-NL" sz="1800" dirty="0">
                <a:effectLst/>
                <a:latin typeface="Courier New" panose="02070309020205020404" pitchFamily="49" charset="0"/>
                <a:ea typeface="Calibri" panose="020F0502020204030204" pitchFamily="34" charset="0"/>
                <a:cs typeface="Courier New" panose="02070309020205020404" pitchFamily="49" charset="0"/>
              </a:rPr>
              <a:t> fossielen tegen, alsof we in een heel andere wereld waren. </a:t>
            </a:r>
            <a:endParaRPr lang="en-US"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8479640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a:extLst>
              <a:ext uri="{FF2B5EF4-FFF2-40B4-BE49-F238E27FC236}">
                <a16:creationId xmlns:a16="http://schemas.microsoft.com/office/drawing/2014/main" id="{DE62C46B-C756-92A9-9C29-DFE95D4EF38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2728" r="606"/>
          <a:stretch/>
        </p:blipFill>
        <p:spPr bwMode="auto">
          <a:xfrm>
            <a:off x="-122755" y="0"/>
            <a:ext cx="6095980" cy="6857990"/>
          </a:xfrm>
          <a:prstGeom prst="rect">
            <a:avLst/>
          </a:prstGeom>
          <a:solidFill>
            <a:srgbClr val="FFFFFF"/>
          </a:solidFill>
        </p:spPr>
      </p:pic>
      <p:sp>
        <p:nvSpPr>
          <p:cNvPr id="3081" name="Content Placeholder 2">
            <a:extLst>
              <a:ext uri="{FF2B5EF4-FFF2-40B4-BE49-F238E27FC236}">
                <a16:creationId xmlns:a16="http://schemas.microsoft.com/office/drawing/2014/main" id="{AB4C57A9-731E-47F5-8948-023B83570A9F}"/>
              </a:ext>
            </a:extLst>
          </p:cNvPr>
          <p:cNvSpPr>
            <a:spLocks noGrp="1"/>
          </p:cNvSpPr>
          <p:nvPr>
            <p:ph idx="1"/>
          </p:nvPr>
        </p:nvSpPr>
        <p:spPr>
          <a:xfrm>
            <a:off x="6341532" y="228601"/>
            <a:ext cx="5520247" cy="6629400"/>
          </a:xfrm>
        </p:spPr>
        <p:txBody>
          <a:bodyPr>
            <a:noAutofit/>
          </a:bodyPr>
          <a:lstStyle/>
          <a:p>
            <a:pPr marL="0" indent="0" algn="just">
              <a:buNone/>
            </a:pPr>
            <a:r>
              <a:rPr lang="en-US" sz="1800" dirty="0" err="1">
                <a:latin typeface="Courier New" panose="02070309020205020404" pitchFamily="49" charset="0"/>
                <a:cs typeface="Courier New" panose="02070309020205020404" pitchFamily="49" charset="0"/>
              </a:rPr>
              <a:t>Ik</a:t>
            </a:r>
            <a:r>
              <a:rPr lang="en-US" sz="1800" dirty="0">
                <a:latin typeface="Courier New" panose="02070309020205020404" pitchFamily="49" charset="0"/>
                <a:cs typeface="Courier New" panose="02070309020205020404" pitchFamily="49" charset="0"/>
              </a:rPr>
              <a:t> </a:t>
            </a:r>
            <a:r>
              <a:rPr lang="en-US" sz="1800" dirty="0" err="1">
                <a:latin typeface="Courier New" panose="02070309020205020404" pitchFamily="49" charset="0"/>
                <a:cs typeface="Courier New" panose="02070309020205020404" pitchFamily="49" charset="0"/>
              </a:rPr>
              <a:t>verhuisde</a:t>
            </a:r>
            <a:r>
              <a:rPr lang="en-US" sz="1800" dirty="0">
                <a:latin typeface="Courier New" panose="02070309020205020404" pitchFamily="49" charset="0"/>
                <a:cs typeface="Courier New" panose="02070309020205020404" pitchFamily="49" charset="0"/>
              </a:rPr>
              <a:t> </a:t>
            </a:r>
            <a:r>
              <a:rPr lang="en-US" sz="1800" dirty="0" err="1">
                <a:latin typeface="Courier New" panose="02070309020205020404" pitchFamily="49" charset="0"/>
                <a:cs typeface="Courier New" panose="02070309020205020404" pitchFamily="49" charset="0"/>
              </a:rPr>
              <a:t>vanuit</a:t>
            </a:r>
            <a:r>
              <a:rPr lang="en-US" sz="1800" dirty="0">
                <a:latin typeface="Courier New" panose="02070309020205020404" pitchFamily="49" charset="0"/>
                <a:cs typeface="Courier New" panose="02070309020205020404" pitchFamily="49" charset="0"/>
              </a:rPr>
              <a:t> Drenthe om in de </a:t>
            </a:r>
            <a:r>
              <a:rPr lang="en-US" sz="1800" dirty="0" err="1">
                <a:latin typeface="Courier New" panose="02070309020205020404" pitchFamily="49" charset="0"/>
                <a:cs typeface="Courier New" panose="02070309020205020404" pitchFamily="49" charset="0"/>
              </a:rPr>
              <a:t>mijn</a:t>
            </a:r>
            <a:r>
              <a:rPr lang="en-US" sz="1800" dirty="0">
                <a:latin typeface="Courier New" panose="02070309020205020404" pitchFamily="49" charset="0"/>
                <a:cs typeface="Courier New" panose="02070309020205020404" pitchFamily="49" charset="0"/>
              </a:rPr>
              <a:t> </a:t>
            </a:r>
            <a:r>
              <a:rPr lang="en-US" sz="1800" dirty="0" err="1">
                <a:latin typeface="Courier New" panose="02070309020205020404" pitchFamily="49" charset="0"/>
                <a:cs typeface="Courier New" panose="02070309020205020404" pitchFamily="49" charset="0"/>
              </a:rPr>
              <a:t>te</a:t>
            </a:r>
            <a:r>
              <a:rPr lang="en-US" sz="1800" dirty="0">
                <a:latin typeface="Courier New" panose="02070309020205020404" pitchFamily="49" charset="0"/>
                <a:cs typeface="Courier New" panose="02070309020205020404" pitchFamily="49" charset="0"/>
              </a:rPr>
              <a:t> </a:t>
            </a:r>
            <a:r>
              <a:rPr lang="en-US" sz="1800" dirty="0" err="1">
                <a:latin typeface="Courier New" panose="02070309020205020404" pitchFamily="49" charset="0"/>
                <a:cs typeface="Courier New" panose="02070309020205020404" pitchFamily="49" charset="0"/>
              </a:rPr>
              <a:t>werken</a:t>
            </a:r>
            <a:r>
              <a:rPr lang="en-US" sz="1800" dirty="0">
                <a:latin typeface="Courier New" panose="02070309020205020404" pitchFamily="49" charset="0"/>
                <a:cs typeface="Courier New" panose="02070309020205020404" pitchFamily="49" charset="0"/>
              </a:rPr>
              <a:t>. Hier </a:t>
            </a:r>
            <a:r>
              <a:rPr lang="en-US" sz="1800" dirty="0" err="1">
                <a:latin typeface="Courier New" panose="02070309020205020404" pitchFamily="49" charset="0"/>
                <a:cs typeface="Courier New" panose="02070309020205020404" pitchFamily="49" charset="0"/>
              </a:rPr>
              <a:t>heb</a:t>
            </a:r>
            <a:r>
              <a:rPr lang="en-US" sz="1800" dirty="0">
                <a:latin typeface="Courier New" panose="02070309020205020404" pitchFamily="49" charset="0"/>
                <a:cs typeface="Courier New" panose="02070309020205020404" pitchFamily="49" charset="0"/>
              </a:rPr>
              <a:t> </a:t>
            </a:r>
            <a:r>
              <a:rPr lang="en-US" sz="1800" dirty="0" err="1">
                <a:latin typeface="Courier New" panose="02070309020205020404" pitchFamily="49" charset="0"/>
                <a:cs typeface="Courier New" panose="02070309020205020404" pitchFamily="49" charset="0"/>
              </a:rPr>
              <a:t>ik</a:t>
            </a:r>
            <a:r>
              <a:rPr lang="en-US" sz="1800" dirty="0">
                <a:latin typeface="Courier New" panose="02070309020205020404" pitchFamily="49" charset="0"/>
                <a:cs typeface="Courier New" panose="02070309020205020404" pitchFamily="49" charset="0"/>
              </a:rPr>
              <a:t> </a:t>
            </a:r>
            <a:r>
              <a:rPr lang="en-US" sz="1800" dirty="0" err="1">
                <a:latin typeface="Courier New" panose="02070309020205020404" pitchFamily="49" charset="0"/>
                <a:cs typeface="Courier New" panose="02070309020205020404" pitchFamily="49" charset="0"/>
              </a:rPr>
              <a:t>gewerkt</a:t>
            </a:r>
            <a:r>
              <a:rPr lang="en-US" sz="1800" dirty="0">
                <a:latin typeface="Courier New" panose="02070309020205020404" pitchFamily="49" charset="0"/>
                <a:cs typeface="Courier New" panose="02070309020205020404" pitchFamily="49" charset="0"/>
              </a:rPr>
              <a:t> tot </a:t>
            </a:r>
            <a:r>
              <a:rPr lang="en-US" sz="1800" dirty="0" err="1">
                <a:latin typeface="Courier New" panose="02070309020205020404" pitchFamily="49" charset="0"/>
                <a:cs typeface="Courier New" panose="02070309020205020404" pitchFamily="49" charset="0"/>
              </a:rPr>
              <a:t>aan</a:t>
            </a:r>
            <a:r>
              <a:rPr lang="en-US" sz="1800" dirty="0">
                <a:latin typeface="Courier New" panose="02070309020205020404" pitchFamily="49" charset="0"/>
                <a:cs typeface="Courier New" panose="02070309020205020404" pitchFamily="49" charset="0"/>
              </a:rPr>
              <a:t> de </a:t>
            </a:r>
            <a:r>
              <a:rPr lang="en-US" sz="1800" dirty="0" err="1">
                <a:latin typeface="Courier New" panose="02070309020205020404" pitchFamily="49" charset="0"/>
                <a:cs typeface="Courier New" panose="02070309020205020404" pitchFamily="49" charset="0"/>
              </a:rPr>
              <a:t>sluiting</a:t>
            </a:r>
            <a:r>
              <a:rPr lang="en-US" sz="1800" dirty="0">
                <a:latin typeface="Courier New" panose="02070309020205020404" pitchFamily="49" charset="0"/>
                <a:cs typeface="Courier New" panose="02070309020205020404" pitchFamily="49" charset="0"/>
              </a:rPr>
              <a:t> van de </a:t>
            </a:r>
            <a:r>
              <a:rPr lang="en-US" sz="1800" dirty="0" err="1">
                <a:latin typeface="Courier New" panose="02070309020205020404" pitchFamily="49" charset="0"/>
                <a:cs typeface="Courier New" panose="02070309020205020404" pitchFamily="49" charset="0"/>
              </a:rPr>
              <a:t>mijnen</a:t>
            </a:r>
            <a:r>
              <a:rPr lang="en-US" sz="1800" dirty="0">
                <a:latin typeface="Courier New" panose="02070309020205020404" pitchFamily="49" charset="0"/>
                <a:cs typeface="Courier New" panose="02070309020205020404" pitchFamily="49" charset="0"/>
              </a:rPr>
              <a:t>. </a:t>
            </a:r>
            <a:r>
              <a:rPr lang="en-US" sz="1800" dirty="0" err="1">
                <a:latin typeface="Courier New" panose="02070309020205020404" pitchFamily="49" charset="0"/>
                <a:cs typeface="Courier New" panose="02070309020205020404" pitchFamily="49" charset="0"/>
              </a:rPr>
              <a:t>Samen</a:t>
            </a:r>
            <a:r>
              <a:rPr lang="en-US" sz="1800" dirty="0">
                <a:latin typeface="Courier New" panose="02070309020205020404" pitchFamily="49" charset="0"/>
                <a:cs typeface="Courier New" panose="02070309020205020404" pitchFamily="49" charset="0"/>
              </a:rPr>
              <a:t> met </a:t>
            </a:r>
            <a:r>
              <a:rPr lang="en-US" sz="1800" dirty="0" err="1">
                <a:latin typeface="Courier New" panose="02070309020205020404" pitchFamily="49" charset="0"/>
                <a:cs typeface="Courier New" panose="02070309020205020404" pitchFamily="49" charset="0"/>
              </a:rPr>
              <a:t>oma</a:t>
            </a:r>
            <a:r>
              <a:rPr lang="en-US" sz="1800" dirty="0">
                <a:latin typeface="Courier New" panose="02070309020205020404" pitchFamily="49" charset="0"/>
                <a:cs typeface="Courier New" panose="02070309020205020404" pitchFamily="49" charset="0"/>
              </a:rPr>
              <a:t> </a:t>
            </a:r>
            <a:r>
              <a:rPr lang="en-US" sz="1800" dirty="0" err="1">
                <a:latin typeface="Courier New" panose="02070309020205020404" pitchFamily="49" charset="0"/>
                <a:cs typeface="Courier New" panose="02070309020205020404" pitchFamily="49" charset="0"/>
              </a:rPr>
              <a:t>vormde</a:t>
            </a:r>
            <a:r>
              <a:rPr lang="en-US" sz="1800" dirty="0">
                <a:latin typeface="Courier New" panose="02070309020205020404" pitchFamily="49" charset="0"/>
                <a:cs typeface="Courier New" panose="02070309020205020404" pitchFamily="49" charset="0"/>
              </a:rPr>
              <a:t> </a:t>
            </a:r>
            <a:r>
              <a:rPr lang="en-US" sz="1800" dirty="0" err="1">
                <a:latin typeface="Courier New" panose="02070309020205020404" pitchFamily="49" charset="0"/>
                <a:cs typeface="Courier New" panose="02070309020205020404" pitchFamily="49" charset="0"/>
              </a:rPr>
              <a:t>ik</a:t>
            </a:r>
            <a:r>
              <a:rPr lang="en-US" sz="1800" dirty="0">
                <a:latin typeface="Courier New" panose="02070309020205020404" pitchFamily="49" charset="0"/>
                <a:cs typeface="Courier New" panose="02070309020205020404" pitchFamily="49" charset="0"/>
              </a:rPr>
              <a:t> </a:t>
            </a:r>
            <a:r>
              <a:rPr lang="en-US" sz="1800" dirty="0" err="1">
                <a:latin typeface="Courier New" panose="02070309020205020404" pitchFamily="49" charset="0"/>
                <a:cs typeface="Courier New" panose="02070309020205020404" pitchFamily="49" charset="0"/>
              </a:rPr>
              <a:t>een</a:t>
            </a:r>
            <a:r>
              <a:rPr lang="en-US" sz="1800" dirty="0">
                <a:latin typeface="Courier New" panose="02070309020205020404" pitchFamily="49" charset="0"/>
                <a:cs typeface="Courier New" panose="02070309020205020404" pitchFamily="49" charset="0"/>
              </a:rPr>
              <a:t> </a:t>
            </a:r>
            <a:r>
              <a:rPr lang="en-US" sz="1800" dirty="0" err="1">
                <a:latin typeface="Courier New" panose="02070309020205020404" pitchFamily="49" charset="0"/>
                <a:cs typeface="Courier New" panose="02070309020205020404" pitchFamily="49" charset="0"/>
              </a:rPr>
              <a:t>echt</a:t>
            </a:r>
            <a:r>
              <a:rPr lang="en-US" sz="1800" dirty="0">
                <a:latin typeface="Courier New" panose="02070309020205020404" pitchFamily="49" charset="0"/>
                <a:cs typeface="Courier New" panose="02070309020205020404" pitchFamily="49" charset="0"/>
              </a:rPr>
              <a:t> een </a:t>
            </a:r>
            <a:r>
              <a:rPr lang="en-US" sz="1800" dirty="0" err="1">
                <a:latin typeface="Courier New" panose="02070309020205020404" pitchFamily="49" charset="0"/>
                <a:cs typeface="Courier New" panose="02070309020205020404" pitchFamily="49" charset="0"/>
              </a:rPr>
              <a:t>mijnwerkersgezin</a:t>
            </a:r>
            <a:r>
              <a:rPr lang="en-US" sz="1800" dirty="0">
                <a:latin typeface="Courier New" panose="02070309020205020404" pitchFamily="49" charset="0"/>
                <a:cs typeface="Courier New" panose="02070309020205020404" pitchFamily="49" charset="0"/>
              </a:rPr>
              <a:t>! </a:t>
            </a:r>
          </a:p>
          <a:p>
            <a:pPr marL="0" indent="0" algn="just">
              <a:buNone/>
            </a:pPr>
            <a:endParaRPr lang="en-US" sz="1800" dirty="0">
              <a:latin typeface="Courier New" panose="02070309020205020404" pitchFamily="49" charset="0"/>
              <a:cs typeface="Courier New" panose="02070309020205020404" pitchFamily="49" charset="0"/>
            </a:endParaRPr>
          </a:p>
          <a:p>
            <a:pPr marL="0" indent="0">
              <a:buNone/>
            </a:pPr>
            <a:r>
              <a:rPr lang="en-US" sz="1800" dirty="0">
                <a:latin typeface="Courier New" panose="02070309020205020404" pitchFamily="49" charset="0"/>
                <a:cs typeface="Courier New" panose="02070309020205020404" pitchFamily="49" charset="0"/>
              </a:rPr>
              <a:t>Het is nu </a:t>
            </a:r>
            <a:r>
              <a:rPr lang="en-US" sz="1800" dirty="0" err="1">
                <a:latin typeface="Courier New" panose="02070309020205020404" pitchFamily="49" charset="0"/>
                <a:cs typeface="Courier New" panose="02070309020205020404" pitchFamily="49" charset="0"/>
              </a:rPr>
              <a:t>hoog</a:t>
            </a:r>
            <a:r>
              <a:rPr lang="en-US" sz="1800" dirty="0">
                <a:latin typeface="Courier New" panose="02070309020205020404" pitchFamily="49" charset="0"/>
                <a:cs typeface="Courier New" panose="02070309020205020404" pitchFamily="49" charset="0"/>
              </a:rPr>
              <a:t> </a:t>
            </a:r>
            <a:r>
              <a:rPr lang="en-US" sz="1800" dirty="0" err="1">
                <a:latin typeface="Courier New" panose="02070309020205020404" pitchFamily="49" charset="0"/>
                <a:cs typeface="Courier New" panose="02070309020205020404" pitchFamily="49" charset="0"/>
              </a:rPr>
              <a:t>tijd</a:t>
            </a:r>
            <a:r>
              <a:rPr lang="en-US" sz="1800" dirty="0">
                <a:latin typeface="Courier New" panose="02070309020205020404" pitchFamily="49" charset="0"/>
                <a:cs typeface="Courier New" panose="02070309020205020404" pitchFamily="49" charset="0"/>
              </a:rPr>
              <a:t> </a:t>
            </a:r>
            <a:r>
              <a:rPr lang="en-US" sz="1800" dirty="0" err="1">
                <a:latin typeface="Courier New" panose="02070309020205020404" pitchFamily="49" charset="0"/>
                <a:cs typeface="Courier New" panose="02070309020205020404" pitchFamily="49" charset="0"/>
              </a:rPr>
              <a:t>dat</a:t>
            </a:r>
            <a:r>
              <a:rPr lang="en-US" sz="1800" dirty="0">
                <a:latin typeface="Courier New" panose="02070309020205020404" pitchFamily="49" charset="0"/>
                <a:cs typeface="Courier New" panose="02070309020205020404" pitchFamily="49" charset="0"/>
              </a:rPr>
              <a:t> je er </a:t>
            </a:r>
            <a:r>
              <a:rPr lang="en-US" sz="1800" dirty="0" err="1">
                <a:latin typeface="Courier New" panose="02070309020205020404" pitchFamily="49" charset="0"/>
                <a:cs typeface="Courier New" panose="02070309020205020404" pitchFamily="49" charset="0"/>
              </a:rPr>
              <a:t>zelf</a:t>
            </a:r>
            <a:r>
              <a:rPr lang="en-US" sz="1800" dirty="0">
                <a:latin typeface="Courier New" panose="02070309020205020404" pitchFamily="49" charset="0"/>
                <a:cs typeface="Courier New" panose="02070309020205020404" pitchFamily="49" charset="0"/>
              </a:rPr>
              <a:t> achter </a:t>
            </a:r>
            <a:r>
              <a:rPr lang="en-US" sz="1800" dirty="0" err="1">
                <a:latin typeface="Courier New" panose="02070309020205020404" pitchFamily="49" charset="0"/>
                <a:cs typeface="Courier New" panose="02070309020205020404" pitchFamily="49" charset="0"/>
              </a:rPr>
              <a:t>komt</a:t>
            </a:r>
            <a:r>
              <a:rPr lang="en-US" sz="1800" dirty="0">
                <a:latin typeface="Courier New" panose="02070309020205020404" pitchFamily="49" charset="0"/>
                <a:cs typeface="Courier New" panose="02070309020205020404" pitchFamily="49" charset="0"/>
              </a:rPr>
              <a:t> wat het </a:t>
            </a:r>
            <a:r>
              <a:rPr lang="en-US" sz="1800" dirty="0" err="1">
                <a:latin typeface="Courier New" panose="02070309020205020404" pitchFamily="49" charset="0"/>
                <a:cs typeface="Courier New" panose="02070309020205020404" pitchFamily="49" charset="0"/>
              </a:rPr>
              <a:t>precies</a:t>
            </a:r>
            <a:r>
              <a:rPr lang="en-US" sz="1800" dirty="0">
                <a:latin typeface="Courier New" panose="02070309020205020404" pitchFamily="49" charset="0"/>
                <a:cs typeface="Courier New" panose="02070309020205020404" pitchFamily="49" charset="0"/>
              </a:rPr>
              <a:t> </a:t>
            </a:r>
            <a:r>
              <a:rPr lang="en-US" sz="1800" dirty="0" err="1">
                <a:latin typeface="Courier New" panose="02070309020205020404" pitchFamily="49" charset="0"/>
                <a:cs typeface="Courier New" panose="02070309020205020404" pitchFamily="49" charset="0"/>
              </a:rPr>
              <a:t>inhield</a:t>
            </a:r>
            <a:r>
              <a:rPr lang="en-US" sz="1800" dirty="0">
                <a:latin typeface="Courier New" panose="02070309020205020404" pitchFamily="49" charset="0"/>
                <a:cs typeface="Courier New" panose="02070309020205020404" pitchFamily="49" charset="0"/>
              </a:rPr>
              <a:t> om in de </a:t>
            </a:r>
            <a:r>
              <a:rPr lang="en-US" sz="1800" dirty="0" err="1">
                <a:latin typeface="Courier New" panose="02070309020205020404" pitchFamily="49" charset="0"/>
                <a:cs typeface="Courier New" panose="02070309020205020404" pitchFamily="49" charset="0"/>
              </a:rPr>
              <a:t>Mijnstreek</a:t>
            </a:r>
            <a:r>
              <a:rPr lang="en-US" sz="1800" dirty="0">
                <a:latin typeface="Courier New" panose="02070309020205020404" pitchFamily="49" charset="0"/>
                <a:cs typeface="Courier New" panose="02070309020205020404" pitchFamily="49" charset="0"/>
              </a:rPr>
              <a:t> </a:t>
            </a:r>
            <a:r>
              <a:rPr lang="en-US" sz="1800" dirty="0" err="1">
                <a:latin typeface="Courier New" panose="02070309020205020404" pitchFamily="49" charset="0"/>
                <a:cs typeface="Courier New" panose="02070309020205020404" pitchFamily="49" charset="0"/>
              </a:rPr>
              <a:t>te</a:t>
            </a:r>
            <a:r>
              <a:rPr lang="en-US" sz="1800" dirty="0">
                <a:latin typeface="Courier New" panose="02070309020205020404" pitchFamily="49" charset="0"/>
                <a:cs typeface="Courier New" panose="02070309020205020404" pitchFamily="49" charset="0"/>
              </a:rPr>
              <a:t> </a:t>
            </a:r>
            <a:r>
              <a:rPr lang="en-US" sz="1800" dirty="0" err="1">
                <a:latin typeface="Courier New" panose="02070309020205020404" pitchFamily="49" charset="0"/>
                <a:cs typeface="Courier New" panose="02070309020205020404" pitchFamily="49" charset="0"/>
              </a:rPr>
              <a:t>wonen</a:t>
            </a:r>
            <a:r>
              <a:rPr lang="en-US" sz="1800" dirty="0">
                <a:latin typeface="Courier New" panose="02070309020205020404" pitchFamily="49" charset="0"/>
                <a:cs typeface="Courier New" panose="02070309020205020404" pitchFamily="49" charset="0"/>
              </a:rPr>
              <a:t>. Hoe het was om </a:t>
            </a:r>
            <a:r>
              <a:rPr lang="en-US" sz="1800" dirty="0" err="1">
                <a:latin typeface="Courier New" panose="02070309020205020404" pitchFamily="49" charset="0"/>
                <a:cs typeface="Courier New" panose="02070309020205020404" pitchFamily="49" charset="0"/>
              </a:rPr>
              <a:t>te</a:t>
            </a:r>
            <a:r>
              <a:rPr lang="en-US" sz="1800" dirty="0">
                <a:latin typeface="Courier New" panose="02070309020205020404" pitchFamily="49" charset="0"/>
                <a:cs typeface="Courier New" panose="02070309020205020404" pitchFamily="49" charset="0"/>
              </a:rPr>
              <a:t> </a:t>
            </a:r>
            <a:r>
              <a:rPr lang="en-US" sz="1800" dirty="0" err="1">
                <a:latin typeface="Courier New" panose="02070309020205020404" pitchFamily="49" charset="0"/>
                <a:cs typeface="Courier New" panose="02070309020205020404" pitchFamily="49" charset="0"/>
              </a:rPr>
              <a:t>leven</a:t>
            </a:r>
            <a:r>
              <a:rPr lang="en-US" sz="1800" dirty="0">
                <a:latin typeface="Courier New" panose="02070309020205020404" pitchFamily="49" charset="0"/>
                <a:cs typeface="Courier New" panose="02070309020205020404" pitchFamily="49" charset="0"/>
              </a:rPr>
              <a:t> in </a:t>
            </a:r>
            <a:r>
              <a:rPr lang="en-US" sz="1800" dirty="0" err="1">
                <a:latin typeface="Courier New" panose="02070309020205020404" pitchFamily="49" charset="0"/>
                <a:cs typeface="Courier New" panose="02070309020205020404" pitchFamily="49" charset="0"/>
              </a:rPr>
              <a:t>een</a:t>
            </a:r>
            <a:r>
              <a:rPr lang="en-US" sz="1800" dirty="0">
                <a:latin typeface="Courier New" panose="02070309020205020404" pitchFamily="49" charset="0"/>
                <a:cs typeface="Courier New" panose="02070309020205020404" pitchFamily="49" charset="0"/>
              </a:rPr>
              <a:t> </a:t>
            </a:r>
            <a:r>
              <a:rPr lang="en-US" sz="1800" dirty="0" err="1">
                <a:latin typeface="Courier New" panose="02070309020205020404" pitchFamily="49" charset="0"/>
                <a:cs typeface="Courier New" panose="02070309020205020404" pitchFamily="49" charset="0"/>
              </a:rPr>
              <a:t>mijnkolonie</a:t>
            </a:r>
            <a:r>
              <a:rPr lang="en-US" sz="1800" dirty="0">
                <a:latin typeface="Courier New" panose="02070309020205020404" pitchFamily="49" charset="0"/>
                <a:cs typeface="Courier New" panose="02070309020205020404" pitchFamily="49" charset="0"/>
              </a:rPr>
              <a:t>. </a:t>
            </a:r>
            <a:r>
              <a:rPr lang="en-US" sz="1800" dirty="0" err="1">
                <a:latin typeface="Courier New" panose="02070309020205020404" pitchFamily="49" charset="0"/>
                <a:cs typeface="Courier New" panose="02070309020205020404" pitchFamily="49" charset="0"/>
              </a:rPr>
              <a:t>Denk</a:t>
            </a:r>
            <a:r>
              <a:rPr lang="en-US" sz="1800" dirty="0">
                <a:latin typeface="Courier New" panose="02070309020205020404" pitchFamily="49" charset="0"/>
                <a:cs typeface="Courier New" panose="02070309020205020404" pitchFamily="49" charset="0"/>
              </a:rPr>
              <a:t> maar </a:t>
            </a:r>
            <a:r>
              <a:rPr lang="en-US" sz="1800" dirty="0" err="1">
                <a:latin typeface="Courier New" panose="02070309020205020404" pitchFamily="49" charset="0"/>
                <a:cs typeface="Courier New" panose="02070309020205020404" pitchFamily="49" charset="0"/>
              </a:rPr>
              <a:t>eens</a:t>
            </a:r>
            <a:r>
              <a:rPr lang="en-US" sz="1800" dirty="0">
                <a:latin typeface="Courier New" panose="02070309020205020404" pitchFamily="49" charset="0"/>
                <a:cs typeface="Courier New" panose="02070309020205020404" pitchFamily="49" charset="0"/>
              </a:rPr>
              <a:t> </a:t>
            </a:r>
            <a:r>
              <a:rPr lang="en-US" sz="1800" dirty="0" err="1">
                <a:latin typeface="Courier New" panose="02070309020205020404" pitchFamily="49" charset="0"/>
                <a:cs typeface="Courier New" panose="02070309020205020404" pitchFamily="49" charset="0"/>
              </a:rPr>
              <a:t>aan</a:t>
            </a:r>
            <a:r>
              <a:rPr lang="en-US" sz="1800" dirty="0">
                <a:latin typeface="Courier New" panose="02070309020205020404" pitchFamily="49" charset="0"/>
                <a:cs typeface="Courier New" panose="02070309020205020404" pitchFamily="49" charset="0"/>
              </a:rPr>
              <a:t> je eigen hobby’s. </a:t>
            </a:r>
          </a:p>
          <a:p>
            <a:pPr marL="0" indent="0" algn="just">
              <a:buNone/>
            </a:pPr>
            <a:endParaRPr lang="en-US" sz="1800" dirty="0">
              <a:latin typeface="Courier New" panose="02070309020205020404" pitchFamily="49" charset="0"/>
              <a:cs typeface="Courier New" panose="02070309020205020404" pitchFamily="49" charset="0"/>
            </a:endParaRPr>
          </a:p>
          <a:p>
            <a:pPr marL="0" indent="0" algn="just">
              <a:buNone/>
            </a:pPr>
            <a:r>
              <a:rPr lang="en-US" sz="1800" dirty="0">
                <a:latin typeface="Courier New" panose="02070309020205020404" pitchFamily="49" charset="0"/>
                <a:cs typeface="Courier New" panose="02070309020205020404" pitchFamily="49" charset="0"/>
              </a:rPr>
              <a:t>Wat doe </a:t>
            </a:r>
            <a:r>
              <a:rPr lang="en-US" sz="1800" dirty="0" err="1">
                <a:latin typeface="Courier New" panose="02070309020205020404" pitchFamily="49" charset="0"/>
                <a:cs typeface="Courier New" panose="02070309020205020404" pitchFamily="49" charset="0"/>
              </a:rPr>
              <a:t>jij</a:t>
            </a:r>
            <a:r>
              <a:rPr lang="en-US" sz="1800" dirty="0">
                <a:latin typeface="Courier New" panose="02070309020205020404" pitchFamily="49" charset="0"/>
                <a:cs typeface="Courier New" panose="02070309020205020404" pitchFamily="49" charset="0"/>
              </a:rPr>
              <a:t> </a:t>
            </a:r>
            <a:r>
              <a:rPr lang="en-US" sz="1800" dirty="0" err="1">
                <a:latin typeface="Courier New" panose="02070309020205020404" pitchFamily="49" charset="0"/>
                <a:cs typeface="Courier New" panose="02070309020205020404" pitchFamily="49" charset="0"/>
              </a:rPr>
              <a:t>na</a:t>
            </a:r>
            <a:r>
              <a:rPr lang="en-US" sz="1800" dirty="0">
                <a:latin typeface="Courier New" panose="02070309020205020404" pitchFamily="49" charset="0"/>
                <a:cs typeface="Courier New" panose="02070309020205020404" pitchFamily="49" charset="0"/>
              </a:rPr>
              <a:t> school? </a:t>
            </a:r>
            <a:r>
              <a:rPr lang="en-US" sz="1800" dirty="0" err="1">
                <a:latin typeface="Courier New" panose="02070309020205020404" pitchFamily="49" charset="0"/>
                <a:cs typeface="Courier New" panose="02070309020205020404" pitchFamily="49" charset="0"/>
              </a:rPr>
              <a:t>Zie</a:t>
            </a:r>
            <a:r>
              <a:rPr lang="en-US" sz="1800" dirty="0">
                <a:latin typeface="Courier New" panose="02070309020205020404" pitchFamily="49" charset="0"/>
                <a:cs typeface="Courier New" panose="02070309020205020404" pitchFamily="49" charset="0"/>
              </a:rPr>
              <a:t> je je </a:t>
            </a:r>
            <a:r>
              <a:rPr lang="en-US" sz="1800" dirty="0" err="1">
                <a:latin typeface="Courier New" panose="02070309020205020404" pitchFamily="49" charset="0"/>
                <a:cs typeface="Courier New" panose="02070309020205020404" pitchFamily="49" charset="0"/>
              </a:rPr>
              <a:t>vrienden</a:t>
            </a:r>
            <a:r>
              <a:rPr lang="en-US" sz="1800" dirty="0">
                <a:latin typeface="Courier New" panose="02070309020205020404" pitchFamily="49" charset="0"/>
                <a:cs typeface="Courier New" panose="02070309020205020404" pitchFamily="49" charset="0"/>
              </a:rPr>
              <a:t> </a:t>
            </a:r>
            <a:r>
              <a:rPr lang="en-US" sz="1800" dirty="0" err="1">
                <a:latin typeface="Courier New" panose="02070309020205020404" pitchFamily="49" charset="0"/>
                <a:cs typeface="Courier New" panose="02070309020205020404" pitchFamily="49" charset="0"/>
              </a:rPr>
              <a:t>buiten</a:t>
            </a:r>
            <a:r>
              <a:rPr lang="en-US" sz="1800" dirty="0">
                <a:latin typeface="Courier New" panose="02070309020205020404" pitchFamily="49" charset="0"/>
                <a:cs typeface="Courier New" panose="02070309020205020404" pitchFamily="49" charset="0"/>
              </a:rPr>
              <a:t> school </a:t>
            </a:r>
            <a:r>
              <a:rPr lang="en-US" sz="1800" dirty="0" err="1">
                <a:latin typeface="Courier New" panose="02070309020205020404" pitchFamily="49" charset="0"/>
                <a:cs typeface="Courier New" panose="02070309020205020404" pitchFamily="49" charset="0"/>
              </a:rPr>
              <a:t>ook</a:t>
            </a:r>
            <a:r>
              <a:rPr lang="en-US" sz="1800" dirty="0">
                <a:latin typeface="Courier New" panose="02070309020205020404" pitchFamily="49" charset="0"/>
                <a:cs typeface="Courier New" panose="02070309020205020404" pitchFamily="49" charset="0"/>
              </a:rPr>
              <a:t>? </a:t>
            </a:r>
            <a:r>
              <a:rPr lang="en-US" sz="1800" dirty="0" err="1">
                <a:latin typeface="Courier New" panose="02070309020205020404" pitchFamily="49" charset="0"/>
                <a:cs typeface="Courier New" panose="02070309020205020404" pitchFamily="49" charset="0"/>
              </a:rPr>
              <a:t>Ik</a:t>
            </a:r>
            <a:r>
              <a:rPr lang="en-US" sz="1800" dirty="0">
                <a:latin typeface="Courier New" panose="02070309020205020404" pitchFamily="49" charset="0"/>
                <a:cs typeface="Courier New" panose="02070309020205020404" pitchFamily="49" charset="0"/>
              </a:rPr>
              <a:t> zag </a:t>
            </a:r>
            <a:r>
              <a:rPr lang="en-US" sz="1800" dirty="0" err="1">
                <a:latin typeface="Courier New" panose="02070309020205020404" pitchFamily="49" charset="0"/>
                <a:cs typeface="Courier New" panose="02070309020205020404" pitchFamily="49" charset="0"/>
              </a:rPr>
              <a:t>mijn</a:t>
            </a:r>
            <a:r>
              <a:rPr lang="en-US" sz="1800" dirty="0">
                <a:latin typeface="Courier New" panose="02070309020205020404" pitchFamily="49" charset="0"/>
                <a:cs typeface="Courier New" panose="02070309020205020404" pitchFamily="49" charset="0"/>
              </a:rPr>
              <a:t> </a:t>
            </a:r>
            <a:r>
              <a:rPr lang="en-US" sz="1800" dirty="0" err="1">
                <a:latin typeface="Courier New" panose="02070309020205020404" pitchFamily="49" charset="0"/>
                <a:cs typeface="Courier New" panose="02070309020205020404" pitchFamily="49" charset="0"/>
              </a:rPr>
              <a:t>mede-mijnwerkers</a:t>
            </a:r>
            <a:r>
              <a:rPr lang="en-US" sz="1800" dirty="0">
                <a:latin typeface="Courier New" panose="02070309020205020404" pitchFamily="49" charset="0"/>
                <a:cs typeface="Courier New" panose="02070309020205020404" pitchFamily="49" charset="0"/>
              </a:rPr>
              <a:t> </a:t>
            </a:r>
            <a:r>
              <a:rPr lang="en-US" sz="1800" dirty="0" err="1">
                <a:latin typeface="Courier New" panose="02070309020205020404" pitchFamily="49" charset="0"/>
                <a:cs typeface="Courier New" panose="02070309020205020404" pitchFamily="49" charset="0"/>
              </a:rPr>
              <a:t>bijna</a:t>
            </a:r>
            <a:r>
              <a:rPr lang="en-US" sz="1800" dirty="0">
                <a:latin typeface="Courier New" panose="02070309020205020404" pitchFamily="49" charset="0"/>
                <a:cs typeface="Courier New" panose="02070309020205020404" pitchFamily="49" charset="0"/>
              </a:rPr>
              <a:t> </a:t>
            </a:r>
            <a:r>
              <a:rPr lang="en-US" sz="1800" dirty="0" err="1">
                <a:latin typeface="Courier New" panose="02070309020205020404" pitchFamily="49" charset="0"/>
                <a:cs typeface="Courier New" panose="02070309020205020404" pitchFamily="49" charset="0"/>
              </a:rPr>
              <a:t>altijd</a:t>
            </a:r>
            <a:r>
              <a:rPr lang="en-US" sz="1800" dirty="0">
                <a:latin typeface="Courier New" panose="02070309020205020404" pitchFamily="49" charset="0"/>
                <a:cs typeface="Courier New" panose="02070309020205020404" pitchFamily="49" charset="0"/>
              </a:rPr>
              <a:t>. Op het </a:t>
            </a:r>
            <a:r>
              <a:rPr lang="en-US" sz="1800" dirty="0" err="1">
                <a:latin typeface="Courier New" panose="02070309020205020404" pitchFamily="49" charset="0"/>
                <a:cs typeface="Courier New" panose="02070309020205020404" pitchFamily="49" charset="0"/>
              </a:rPr>
              <a:t>werk</a:t>
            </a:r>
            <a:r>
              <a:rPr lang="en-US" sz="1800" dirty="0">
                <a:latin typeface="Courier New" panose="02070309020205020404" pitchFamily="49" charset="0"/>
                <a:cs typeface="Courier New" panose="02070309020205020404" pitchFamily="49" charset="0"/>
              </a:rPr>
              <a:t> </a:t>
            </a:r>
            <a:r>
              <a:rPr lang="en-US" sz="1800" dirty="0" err="1">
                <a:latin typeface="Courier New" panose="02070309020205020404" pitchFamily="49" charset="0"/>
                <a:cs typeface="Courier New" panose="02070309020205020404" pitchFamily="49" charset="0"/>
              </a:rPr>
              <a:t>en</a:t>
            </a:r>
            <a:r>
              <a:rPr lang="en-US" sz="1800" dirty="0">
                <a:latin typeface="Courier New" panose="02070309020205020404" pitchFamily="49" charset="0"/>
                <a:cs typeface="Courier New" panose="02070309020205020404" pitchFamily="49" charset="0"/>
              </a:rPr>
              <a:t> </a:t>
            </a:r>
            <a:r>
              <a:rPr lang="en-US" sz="1800" dirty="0" err="1">
                <a:latin typeface="Courier New" panose="02070309020205020404" pitchFamily="49" charset="0"/>
                <a:cs typeface="Courier New" panose="02070309020205020404" pitchFamily="49" charset="0"/>
              </a:rPr>
              <a:t>ook</a:t>
            </a:r>
            <a:r>
              <a:rPr lang="en-US" sz="1800" dirty="0">
                <a:latin typeface="Courier New" panose="02070309020205020404" pitchFamily="49" charset="0"/>
                <a:cs typeface="Courier New" panose="02070309020205020404" pitchFamily="49" charset="0"/>
              </a:rPr>
              <a:t> </a:t>
            </a:r>
            <a:r>
              <a:rPr lang="en-US" sz="1800" dirty="0" err="1">
                <a:latin typeface="Courier New" panose="02070309020205020404" pitchFamily="49" charset="0"/>
                <a:cs typeface="Courier New" panose="02070309020205020404" pitchFamily="49" charset="0"/>
              </a:rPr>
              <a:t>na</a:t>
            </a:r>
            <a:r>
              <a:rPr lang="en-US" sz="1800" dirty="0">
                <a:latin typeface="Courier New" panose="02070309020205020404" pitchFamily="49" charset="0"/>
                <a:cs typeface="Courier New" panose="02070309020205020404" pitchFamily="49" charset="0"/>
              </a:rPr>
              <a:t> het </a:t>
            </a:r>
            <a:r>
              <a:rPr lang="en-US" sz="1800" dirty="0" err="1">
                <a:latin typeface="Courier New" panose="02070309020205020404" pitchFamily="49" charset="0"/>
                <a:cs typeface="Courier New" panose="02070309020205020404" pitchFamily="49" charset="0"/>
              </a:rPr>
              <a:t>werk</a:t>
            </a:r>
            <a:r>
              <a:rPr lang="en-US" sz="1800" dirty="0">
                <a:latin typeface="Courier New" panose="02070309020205020404" pitchFamily="49" charset="0"/>
                <a:cs typeface="Courier New" panose="02070309020205020404" pitchFamily="49" charset="0"/>
              </a:rPr>
              <a:t>. Met de </a:t>
            </a:r>
            <a:r>
              <a:rPr lang="en-US" sz="1800" dirty="0" err="1">
                <a:latin typeface="Courier New" panose="02070309020205020404" pitchFamily="49" charset="0"/>
                <a:cs typeface="Courier New" panose="02070309020205020404" pitchFamily="49" charset="0"/>
              </a:rPr>
              <a:t>inhoud</a:t>
            </a:r>
            <a:r>
              <a:rPr lang="en-US" sz="1800" dirty="0">
                <a:latin typeface="Courier New" panose="02070309020205020404" pitchFamily="49" charset="0"/>
                <a:cs typeface="Courier New" panose="02070309020205020404" pitchFamily="49" charset="0"/>
              </a:rPr>
              <a:t> van de </a:t>
            </a:r>
            <a:r>
              <a:rPr lang="en-US" sz="1800" dirty="0" err="1">
                <a:latin typeface="Courier New" panose="02070309020205020404" pitchFamily="49" charset="0"/>
                <a:cs typeface="Courier New" panose="02070309020205020404" pitchFamily="49" charset="0"/>
              </a:rPr>
              <a:t>zakjes</a:t>
            </a:r>
            <a:r>
              <a:rPr lang="en-US" sz="1800" dirty="0">
                <a:latin typeface="Courier New" panose="02070309020205020404" pitchFamily="49" charset="0"/>
                <a:cs typeface="Courier New" panose="02070309020205020404" pitchFamily="49" charset="0"/>
              </a:rPr>
              <a:t> ga je </a:t>
            </a:r>
            <a:r>
              <a:rPr lang="en-US" sz="1800" dirty="0" err="1">
                <a:latin typeface="Courier New" panose="02070309020205020404" pitchFamily="49" charset="0"/>
                <a:cs typeface="Courier New" panose="02070309020205020404" pitchFamily="49" charset="0"/>
              </a:rPr>
              <a:t>zelf</a:t>
            </a:r>
            <a:r>
              <a:rPr lang="en-US" sz="1800" dirty="0">
                <a:latin typeface="Courier New" panose="02070309020205020404" pitchFamily="49" charset="0"/>
                <a:cs typeface="Courier New" panose="02070309020205020404" pitchFamily="49" charset="0"/>
              </a:rPr>
              <a:t> </a:t>
            </a:r>
            <a:r>
              <a:rPr lang="en-US" sz="1800" dirty="0" err="1">
                <a:latin typeface="Courier New" panose="02070309020205020404" pitchFamily="49" charset="0"/>
                <a:cs typeface="Courier New" panose="02070309020205020404" pitchFamily="49" charset="0"/>
              </a:rPr>
              <a:t>ontdekken</a:t>
            </a:r>
            <a:r>
              <a:rPr lang="en-US" sz="1800" dirty="0">
                <a:latin typeface="Courier New" panose="02070309020205020404" pitchFamily="49" charset="0"/>
                <a:cs typeface="Courier New" panose="02070309020205020404" pitchFamily="49" charset="0"/>
              </a:rPr>
              <a:t> wat </a:t>
            </a:r>
            <a:r>
              <a:rPr lang="en-US" sz="1800" dirty="0" err="1">
                <a:latin typeface="Courier New" panose="02070309020205020404" pitchFamily="49" charset="0"/>
                <a:cs typeface="Courier New" panose="02070309020205020404" pitchFamily="49" charset="0"/>
              </a:rPr>
              <a:t>ik</a:t>
            </a:r>
            <a:r>
              <a:rPr lang="en-US" sz="1800" dirty="0">
                <a:latin typeface="Courier New" panose="02070309020205020404" pitchFamily="49" charset="0"/>
                <a:cs typeface="Courier New" panose="02070309020205020404" pitchFamily="49" charset="0"/>
              </a:rPr>
              <a:t> deed </a:t>
            </a:r>
            <a:r>
              <a:rPr lang="en-US" sz="1800" dirty="0" err="1">
                <a:latin typeface="Courier New" panose="02070309020205020404" pitchFamily="49" charset="0"/>
                <a:cs typeface="Courier New" panose="02070309020205020404" pitchFamily="49" charset="0"/>
              </a:rPr>
              <a:t>als</a:t>
            </a:r>
            <a:r>
              <a:rPr lang="en-US" sz="1800" dirty="0">
                <a:latin typeface="Courier New" panose="02070309020205020404" pitchFamily="49" charset="0"/>
                <a:cs typeface="Courier New" panose="02070309020205020404" pitchFamily="49" charset="0"/>
              </a:rPr>
              <a:t> </a:t>
            </a:r>
            <a:r>
              <a:rPr lang="nl-NL" sz="1800" dirty="0">
                <a:solidFill>
                  <a:schemeClr val="accent3">
                    <a:lumMod val="20000"/>
                    <a:lumOff val="80000"/>
                  </a:schemeClr>
                </a:solidFill>
                <a:highlight>
                  <a:srgbClr val="000000"/>
                </a:highlight>
                <a:latin typeface="Courier New" panose="02070309020205020404" pitchFamily="49" charset="0"/>
                <a:cs typeface="Courier New" panose="02070309020205020404" pitchFamily="49" charset="0"/>
              </a:rPr>
              <a:t>…………………………………(2). </a:t>
            </a:r>
            <a:endParaRPr lang="en-US" sz="1800" dirty="0">
              <a:latin typeface="Courier New" panose="02070309020205020404" pitchFamily="49" charset="0"/>
              <a:cs typeface="Courier New" panose="02070309020205020404" pitchFamily="49" charset="0"/>
            </a:endParaRPr>
          </a:p>
          <a:p>
            <a:pPr marL="0" indent="0" algn="just">
              <a:buNone/>
            </a:pPr>
            <a:endParaRPr lang="en-US" sz="1600" dirty="0">
              <a:latin typeface="Calibri" panose="020F0502020204030204" pitchFamily="34" charset="0"/>
              <a:cs typeface="Calibri" panose="020F0502020204030204" pitchFamily="34" charset="0"/>
            </a:endParaRPr>
          </a:p>
        </p:txBody>
      </p:sp>
      <p:sp>
        <p:nvSpPr>
          <p:cNvPr id="3087" name="Slide Number Placeholder 8">
            <a:extLst>
              <a:ext uri="{FF2B5EF4-FFF2-40B4-BE49-F238E27FC236}">
                <a16:creationId xmlns:a16="http://schemas.microsoft.com/office/drawing/2014/main" id="{376BC8A2-B757-46F4-A413-3CFAF765CA2E}"/>
              </a:ext>
            </a:extLst>
          </p:cNvPr>
          <p:cNvSpPr>
            <a:spLocks noGrp="1"/>
          </p:cNvSpPr>
          <p:nvPr>
            <p:ph type="sldNum" sz="quarter" idx="12"/>
          </p:nvPr>
        </p:nvSpPr>
        <p:spPr>
          <a:xfrm>
            <a:off x="11444747" y="6332538"/>
            <a:ext cx="539808" cy="365125"/>
          </a:xfrm>
        </p:spPr>
        <p:txBody>
          <a:bodyPr/>
          <a:lstStyle/>
          <a:p>
            <a:pPr>
              <a:spcAft>
                <a:spcPts val="600"/>
              </a:spcAft>
            </a:pPr>
            <a:fld id="{45C5C030-0550-4584-9C82-E35DF7DBC581}" type="slidenum">
              <a:rPr lang="en-US" smtClean="0"/>
              <a:pPr>
                <a:spcAft>
                  <a:spcPts val="600"/>
                </a:spcAft>
              </a:pPr>
              <a:t>4</a:t>
            </a:fld>
            <a:endParaRPr lang="en-US"/>
          </a:p>
        </p:txBody>
      </p:sp>
    </p:spTree>
    <p:extLst>
      <p:ext uri="{BB962C8B-B14F-4D97-AF65-F5344CB8AC3E}">
        <p14:creationId xmlns:p14="http://schemas.microsoft.com/office/powerpoint/2010/main" val="3680480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81">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8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a:extLst>
              <a:ext uri="{FF2B5EF4-FFF2-40B4-BE49-F238E27FC236}">
                <a16:creationId xmlns:a16="http://schemas.microsoft.com/office/drawing/2014/main" id="{61BB222B-8E8E-0D0E-BC2C-9D65DA3298E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8214" t="26152" b="20186"/>
          <a:stretch/>
        </p:blipFill>
        <p:spPr bwMode="auto">
          <a:xfrm>
            <a:off x="5554847" y="0"/>
            <a:ext cx="6637153" cy="6857990"/>
          </a:xfrm>
          <a:prstGeom prst="rect">
            <a:avLst/>
          </a:prstGeom>
          <a:solidFill>
            <a:srgbClr val="FFFFFF"/>
          </a:solidFill>
        </p:spPr>
      </p:pic>
      <p:sp>
        <p:nvSpPr>
          <p:cNvPr id="4105" name="Content Placeholder 2">
            <a:extLst>
              <a:ext uri="{FF2B5EF4-FFF2-40B4-BE49-F238E27FC236}">
                <a16:creationId xmlns:a16="http://schemas.microsoft.com/office/drawing/2014/main" id="{AB4C57A9-731E-47F5-8948-023B83570A9F}"/>
              </a:ext>
            </a:extLst>
          </p:cNvPr>
          <p:cNvSpPr>
            <a:spLocks noGrp="1"/>
          </p:cNvSpPr>
          <p:nvPr>
            <p:ph idx="1"/>
          </p:nvPr>
        </p:nvSpPr>
        <p:spPr>
          <a:xfrm>
            <a:off x="207447" y="397933"/>
            <a:ext cx="5058820" cy="6595533"/>
          </a:xfrm>
        </p:spPr>
        <p:txBody>
          <a:bodyPr>
            <a:normAutofit fontScale="77500" lnSpcReduction="20000"/>
          </a:bodyPr>
          <a:lstStyle/>
          <a:p>
            <a:pPr marL="0" indent="0">
              <a:buNone/>
            </a:pPr>
            <a:r>
              <a:rPr lang="nl-NL" sz="2300" dirty="0">
                <a:latin typeface="Courier New" panose="02070309020205020404" pitchFamily="49" charset="0"/>
                <a:ea typeface="Calibri" panose="020F0502020204030204" pitchFamily="34" charset="0"/>
                <a:cs typeface="Courier New" panose="02070309020205020404" pitchFamily="49" charset="0"/>
              </a:rPr>
              <a:t>De mijnen</a:t>
            </a:r>
            <a:r>
              <a:rPr lang="nl-NL" sz="2300" dirty="0">
                <a:effectLst/>
                <a:latin typeface="Courier New" panose="02070309020205020404" pitchFamily="49" charset="0"/>
                <a:ea typeface="Calibri" panose="020F0502020204030204" pitchFamily="34" charset="0"/>
                <a:cs typeface="Courier New" panose="02070309020205020404" pitchFamily="49" charset="0"/>
              </a:rPr>
              <a:t> gingen dicht omdat </a:t>
            </a:r>
            <a:r>
              <a:rPr lang="nl-NL" sz="2300" dirty="0">
                <a:latin typeface="Courier New" panose="02070309020205020404" pitchFamily="49" charset="0"/>
                <a:ea typeface="Calibri" panose="020F0502020204030204" pitchFamily="34" charset="0"/>
                <a:cs typeface="Courier New" panose="02070309020205020404" pitchFamily="49" charset="0"/>
              </a:rPr>
              <a:t>er</a:t>
            </a:r>
            <a:r>
              <a:rPr lang="nl-NL" sz="2300" dirty="0">
                <a:effectLst/>
                <a:latin typeface="Courier New" panose="02070309020205020404" pitchFamily="49" charset="0"/>
                <a:ea typeface="Calibri" panose="020F0502020204030204" pitchFamily="34" charset="0"/>
                <a:cs typeface="Courier New" panose="02070309020205020404" pitchFamily="49" charset="0"/>
              </a:rPr>
              <a:t> in het noorden van het land gas </a:t>
            </a:r>
            <a:r>
              <a:rPr lang="nl-NL" sz="2300" dirty="0">
                <a:latin typeface="Courier New" panose="02070309020205020404" pitchFamily="49" charset="0"/>
                <a:ea typeface="Calibri" panose="020F0502020204030204" pitchFamily="34" charset="0"/>
                <a:cs typeface="Courier New" panose="02070309020205020404" pitchFamily="49" charset="0"/>
              </a:rPr>
              <a:t>was</a:t>
            </a:r>
            <a:r>
              <a:rPr lang="nl-NL" sz="2300" dirty="0">
                <a:effectLst/>
                <a:latin typeface="Courier New" panose="02070309020205020404" pitchFamily="49" charset="0"/>
                <a:ea typeface="Calibri" panose="020F0502020204030204" pitchFamily="34" charset="0"/>
                <a:cs typeface="Courier New" panose="02070309020205020404" pitchFamily="49" charset="0"/>
              </a:rPr>
              <a:t> gevonden. Dat was </a:t>
            </a:r>
            <a:r>
              <a:rPr lang="nl-NL" sz="2300" dirty="0">
                <a:latin typeface="Courier New" panose="02070309020205020404" pitchFamily="49" charset="0"/>
                <a:ea typeface="Calibri" panose="020F0502020204030204" pitchFamily="34" charset="0"/>
                <a:cs typeface="Courier New" panose="02070309020205020404" pitchFamily="49" charset="0"/>
              </a:rPr>
              <a:t>makkelijk op te pompen </a:t>
            </a:r>
            <a:r>
              <a:rPr lang="nl-NL" sz="2300" dirty="0">
                <a:effectLst/>
                <a:latin typeface="Courier New" panose="02070309020205020404" pitchFamily="49" charset="0"/>
                <a:ea typeface="Calibri" panose="020F0502020204030204" pitchFamily="34" charset="0"/>
                <a:cs typeface="Courier New" panose="02070309020205020404" pitchFamily="49" charset="0"/>
              </a:rPr>
              <a:t>en daardoor goedkoper </a:t>
            </a:r>
            <a:r>
              <a:rPr lang="nl-NL" sz="2300" dirty="0">
                <a:latin typeface="Courier New" panose="02070309020205020404" pitchFamily="49" charset="0"/>
                <a:ea typeface="Calibri" panose="020F0502020204030204" pitchFamily="34" charset="0"/>
                <a:cs typeface="Courier New" panose="02070309020205020404" pitchFamily="49" charset="0"/>
              </a:rPr>
              <a:t>dan  de steenkolen uit Limburg.</a:t>
            </a:r>
            <a:endParaRPr lang="nl-NL" sz="2300" dirty="0">
              <a:effectLst/>
              <a:latin typeface="Courier New" panose="02070309020205020404" pitchFamily="49" charset="0"/>
              <a:ea typeface="Calibri" panose="020F0502020204030204" pitchFamily="34" charset="0"/>
              <a:cs typeface="Courier New" panose="02070309020205020404" pitchFamily="49" charset="0"/>
            </a:endParaRPr>
          </a:p>
          <a:p>
            <a:pPr marL="0" indent="0" algn="just">
              <a:buNone/>
            </a:pPr>
            <a:endParaRPr lang="nl-NL" sz="2300" dirty="0">
              <a:latin typeface="Courier New" panose="02070309020205020404" pitchFamily="49" charset="0"/>
              <a:cs typeface="Courier New" panose="02070309020205020404" pitchFamily="49" charset="0"/>
            </a:endParaRPr>
          </a:p>
          <a:p>
            <a:pPr marL="0" indent="0" algn="just">
              <a:buNone/>
            </a:pPr>
            <a:r>
              <a:rPr lang="nl-NL" sz="2300" dirty="0">
                <a:latin typeface="Courier New" panose="02070309020205020404" pitchFamily="49" charset="0"/>
                <a:cs typeface="Courier New" panose="02070309020205020404" pitchFamily="49" charset="0"/>
              </a:rPr>
              <a:t>De industrie bleef ook steenkool gebruiken. Die steenkool kwam uit het buitenland waar deze minder diep in de grond zit en makkelijker en goedkoper te winnen was.</a:t>
            </a:r>
            <a:endParaRPr lang="nl-NL" sz="2300" dirty="0">
              <a:latin typeface="Courier New" panose="02070309020205020404" pitchFamily="49" charset="0"/>
              <a:ea typeface="Calibri" panose="020F0502020204030204" pitchFamily="34" charset="0"/>
              <a:cs typeface="Courier New" panose="02070309020205020404" pitchFamily="49" charset="0"/>
            </a:endParaRPr>
          </a:p>
          <a:p>
            <a:pPr marL="0" indent="0" algn="just">
              <a:buNone/>
            </a:pPr>
            <a:endParaRPr lang="nl-NL" sz="2300" dirty="0">
              <a:effectLst/>
              <a:latin typeface="Courier New" panose="02070309020205020404" pitchFamily="49" charset="0"/>
              <a:ea typeface="Calibri" panose="020F0502020204030204" pitchFamily="34" charset="0"/>
              <a:cs typeface="Courier New" panose="02070309020205020404" pitchFamily="49" charset="0"/>
            </a:endParaRPr>
          </a:p>
          <a:p>
            <a:pPr marL="0" indent="0" algn="just">
              <a:buNone/>
            </a:pPr>
            <a:r>
              <a:rPr lang="nl-NL" sz="2300" dirty="0">
                <a:effectLst/>
                <a:latin typeface="Courier New" panose="02070309020205020404" pitchFamily="49" charset="0"/>
                <a:ea typeface="Calibri" panose="020F0502020204030204" pitchFamily="34" charset="0"/>
                <a:cs typeface="Courier New" panose="02070309020205020404" pitchFamily="49" charset="0"/>
              </a:rPr>
              <a:t>Ik moest ander werk zoeken. Wat precies, daar kom je vanzelf achter! Langzaam maar zeker ging de Mijnstreek er heel anders uitzien. </a:t>
            </a:r>
            <a:endParaRPr lang="nl-NL"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111" name="Slide Number Placeholder 8">
            <a:extLst>
              <a:ext uri="{FF2B5EF4-FFF2-40B4-BE49-F238E27FC236}">
                <a16:creationId xmlns:a16="http://schemas.microsoft.com/office/drawing/2014/main" id="{4703DF00-2EC1-47AA-99E2-71CE9A493947}"/>
              </a:ext>
            </a:extLst>
          </p:cNvPr>
          <p:cNvSpPr>
            <a:spLocks noGrp="1"/>
          </p:cNvSpPr>
          <p:nvPr>
            <p:ph type="sldNum" sz="quarter" idx="12"/>
          </p:nvPr>
        </p:nvSpPr>
        <p:spPr>
          <a:xfrm>
            <a:off x="11444747" y="6332538"/>
            <a:ext cx="539808" cy="365125"/>
          </a:xfrm>
        </p:spPr>
        <p:txBody>
          <a:bodyPr/>
          <a:lstStyle/>
          <a:p>
            <a:pPr>
              <a:spcAft>
                <a:spcPts val="600"/>
              </a:spcAft>
            </a:pPr>
            <a:fld id="{45C5C030-0550-4584-9C82-E35DF7DBC581}" type="slidenum">
              <a:rPr lang="en-US" smtClean="0"/>
              <a:pPr>
                <a:spcAft>
                  <a:spcPts val="600"/>
                </a:spcAft>
              </a:pPr>
              <a:t>5</a:t>
            </a:fld>
            <a:endParaRPr lang="en-US"/>
          </a:p>
        </p:txBody>
      </p:sp>
    </p:spTree>
    <p:extLst>
      <p:ext uri="{BB962C8B-B14F-4D97-AF65-F5344CB8AC3E}">
        <p14:creationId xmlns:p14="http://schemas.microsoft.com/office/powerpoint/2010/main" val="36697555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10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De val van de Lange Jan en Lange Lies - Heerlen Vertelt">
            <a:extLst>
              <a:ext uri="{FF2B5EF4-FFF2-40B4-BE49-F238E27FC236}">
                <a16:creationId xmlns:a16="http://schemas.microsoft.com/office/drawing/2014/main" id="{E7389C30-5264-BE87-3DFC-C05B2965849E}"/>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5741" r="7321"/>
          <a:stretch/>
        </p:blipFill>
        <p:spPr bwMode="auto">
          <a:xfrm>
            <a:off x="20" y="10"/>
            <a:ext cx="8115280" cy="6857990"/>
          </a:xfrm>
          <a:prstGeom prst="rect">
            <a:avLst/>
          </a:prstGeom>
          <a:solidFill>
            <a:srgbClr val="FFFFFF"/>
          </a:solidFill>
        </p:spPr>
      </p:pic>
      <p:sp>
        <p:nvSpPr>
          <p:cNvPr id="5129" name="Content Placeholder 2">
            <a:extLst>
              <a:ext uri="{FF2B5EF4-FFF2-40B4-BE49-F238E27FC236}">
                <a16:creationId xmlns:a16="http://schemas.microsoft.com/office/drawing/2014/main" id="{AB4C57A9-731E-47F5-8948-023B83570A9F}"/>
              </a:ext>
            </a:extLst>
          </p:cNvPr>
          <p:cNvSpPr>
            <a:spLocks noGrp="1"/>
          </p:cNvSpPr>
          <p:nvPr>
            <p:ph idx="1"/>
          </p:nvPr>
        </p:nvSpPr>
        <p:spPr>
          <a:xfrm>
            <a:off x="8288868" y="781050"/>
            <a:ext cx="3784600" cy="5295900"/>
          </a:xfrm>
        </p:spPr>
        <p:txBody>
          <a:bodyPr>
            <a:noAutofit/>
          </a:bodyPr>
          <a:lstStyle/>
          <a:p>
            <a:pPr marL="0" indent="0">
              <a:buNone/>
            </a:pPr>
            <a:r>
              <a:rPr lang="nl-NL" sz="1800" dirty="0">
                <a:effectLst/>
                <a:latin typeface="Courier New" panose="02070309020205020404" pitchFamily="49" charset="0"/>
                <a:ea typeface="Calibri" panose="020F0502020204030204" pitchFamily="34" charset="0"/>
                <a:cs typeface="Courier New" panose="02070309020205020404" pitchFamily="49" charset="0"/>
              </a:rPr>
              <a:t>Nu, in jouw tijd, ziet de Mijnstreek er heel</a:t>
            </a:r>
            <a:r>
              <a:rPr lang="nl-NL" sz="1800" dirty="0">
                <a:latin typeface="Courier New" panose="02070309020205020404" pitchFamily="49" charset="0"/>
                <a:ea typeface="Calibri" panose="020F0502020204030204" pitchFamily="34" charset="0"/>
                <a:cs typeface="Courier New" panose="02070309020205020404" pitchFamily="49" charset="0"/>
              </a:rPr>
              <a:t> </a:t>
            </a:r>
            <a:r>
              <a:rPr lang="nl-NL" sz="1800" dirty="0">
                <a:effectLst/>
                <a:latin typeface="Courier New" panose="02070309020205020404" pitchFamily="49" charset="0"/>
                <a:ea typeface="Calibri" panose="020F0502020204030204" pitchFamily="34" charset="0"/>
                <a:cs typeface="Courier New" panose="02070309020205020404" pitchFamily="49" charset="0"/>
              </a:rPr>
              <a:t>anders uit en </a:t>
            </a:r>
            <a:r>
              <a:rPr lang="nl-NL" sz="1800">
                <a:effectLst/>
                <a:latin typeface="Courier New" panose="02070309020205020404" pitchFamily="49" charset="0"/>
                <a:ea typeface="Calibri" panose="020F0502020204030204" pitchFamily="34" charset="0"/>
                <a:cs typeface="Courier New" panose="02070309020205020404" pitchFamily="49" charset="0"/>
              </a:rPr>
              <a:t>de streek </a:t>
            </a:r>
            <a:r>
              <a:rPr lang="nl-NL" sz="1800" dirty="0">
                <a:effectLst/>
                <a:latin typeface="Courier New" panose="02070309020205020404" pitchFamily="49" charset="0"/>
                <a:ea typeface="Calibri" panose="020F0502020204030204" pitchFamily="34" charset="0"/>
                <a:cs typeface="Courier New" panose="02070309020205020404" pitchFamily="49" charset="0"/>
              </a:rPr>
              <a:t>is veranderd </a:t>
            </a:r>
            <a:r>
              <a:rPr lang="nl-NL" sz="1800" dirty="0">
                <a:solidFill>
                  <a:schemeClr val="accent3">
                    <a:lumMod val="20000"/>
                    <a:lumOff val="80000"/>
                  </a:schemeClr>
                </a:solidFill>
                <a:highlight>
                  <a:srgbClr val="000000"/>
                </a:highlight>
                <a:latin typeface="Courier New" panose="02070309020205020404" pitchFamily="49" charset="0"/>
                <a:cs typeface="Courier New" panose="02070309020205020404" pitchFamily="49" charset="0"/>
              </a:rPr>
              <a:t>…………………………………(3). </a:t>
            </a:r>
            <a:endParaRPr lang="nl-NL" sz="1800" dirty="0">
              <a:latin typeface="Courier New" panose="02070309020205020404" pitchFamily="49" charset="0"/>
              <a:ea typeface="Calibri" panose="020F0502020204030204" pitchFamily="34" charset="0"/>
              <a:cs typeface="Courier New" panose="02070309020205020404" pitchFamily="49" charset="0"/>
            </a:endParaRPr>
          </a:p>
          <a:p>
            <a:pPr marL="0" indent="0">
              <a:buNone/>
            </a:pPr>
            <a:r>
              <a:rPr lang="nl-NL" sz="1800" dirty="0">
                <a:effectLst/>
                <a:latin typeface="Courier New" panose="02070309020205020404" pitchFamily="49" charset="0"/>
                <a:ea typeface="Calibri" panose="020F0502020204030204" pitchFamily="34" charset="0"/>
                <a:cs typeface="Courier New" panose="02070309020205020404" pitchFamily="49" charset="0"/>
              </a:rPr>
              <a:t>Gebouwen zijn veranderd, de mijnen zijn weg en er zijn nieuwe dingen gekomen. </a:t>
            </a:r>
          </a:p>
          <a:p>
            <a:pPr marL="0" indent="0">
              <a:buNone/>
            </a:pPr>
            <a:r>
              <a:rPr lang="nl-NL" sz="1800" dirty="0">
                <a:effectLst/>
                <a:latin typeface="Courier New" panose="02070309020205020404" pitchFamily="49" charset="0"/>
                <a:ea typeface="Calibri" panose="020F0502020204030204" pitchFamily="34" charset="0"/>
                <a:cs typeface="Courier New" panose="02070309020205020404" pitchFamily="49" charset="0"/>
              </a:rPr>
              <a:t>Hele leuke dingen hoor, zoals het Nederlands Mijnmuseum in Heerlen en het Discovery Museum in Kerkrade. </a:t>
            </a:r>
            <a:endParaRPr lang="en-US" sz="1800" dirty="0">
              <a:latin typeface="Courier New" panose="02070309020205020404" pitchFamily="49" charset="0"/>
              <a:cs typeface="Courier New" panose="02070309020205020404" pitchFamily="49" charset="0"/>
            </a:endParaRPr>
          </a:p>
        </p:txBody>
      </p:sp>
      <p:sp>
        <p:nvSpPr>
          <p:cNvPr id="5135" name="Slide Number Placeholder 8">
            <a:extLst>
              <a:ext uri="{FF2B5EF4-FFF2-40B4-BE49-F238E27FC236}">
                <a16:creationId xmlns:a16="http://schemas.microsoft.com/office/drawing/2014/main" id="{4703DF00-2EC1-47AA-99E2-71CE9A493947}"/>
              </a:ext>
            </a:extLst>
          </p:cNvPr>
          <p:cNvSpPr>
            <a:spLocks noGrp="1"/>
          </p:cNvSpPr>
          <p:nvPr>
            <p:ph type="sldNum" sz="quarter" idx="12"/>
          </p:nvPr>
        </p:nvSpPr>
        <p:spPr>
          <a:xfrm>
            <a:off x="11444747" y="6332538"/>
            <a:ext cx="539808" cy="365125"/>
          </a:xfrm>
        </p:spPr>
        <p:txBody>
          <a:bodyPr/>
          <a:lstStyle/>
          <a:p>
            <a:pPr>
              <a:spcAft>
                <a:spcPts val="600"/>
              </a:spcAft>
            </a:pPr>
            <a:fld id="{45C5C030-0550-4584-9C82-E35DF7DBC581}" type="slidenum">
              <a:rPr lang="en-US" smtClean="0"/>
              <a:pPr>
                <a:spcAft>
                  <a:spcPts val="600"/>
                </a:spcAft>
              </a:pPr>
              <a:t>6</a:t>
            </a:fld>
            <a:endParaRPr lang="en-US"/>
          </a:p>
        </p:txBody>
      </p:sp>
    </p:spTree>
    <p:extLst>
      <p:ext uri="{BB962C8B-B14F-4D97-AF65-F5344CB8AC3E}">
        <p14:creationId xmlns:p14="http://schemas.microsoft.com/office/powerpoint/2010/main" val="3342525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2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a:extLst>
              <a:ext uri="{FF2B5EF4-FFF2-40B4-BE49-F238E27FC236}">
                <a16:creationId xmlns:a16="http://schemas.microsoft.com/office/drawing/2014/main" id="{39F03465-74EC-C7CA-2E97-BBC033B2421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4611"/>
          <a:stretch/>
        </p:blipFill>
        <p:spPr bwMode="auto">
          <a:xfrm>
            <a:off x="0" y="0"/>
            <a:ext cx="12192000" cy="4034118"/>
          </a:xfrm>
          <a:prstGeom prst="rect">
            <a:avLst/>
          </a:prstGeom>
          <a:solidFill>
            <a:srgbClr val="FFFFFF"/>
          </a:solidFill>
        </p:spPr>
      </p:pic>
      <p:sp>
        <p:nvSpPr>
          <p:cNvPr id="3" name="Tijdelijke aanduiding voor inhoud 2">
            <a:extLst>
              <a:ext uri="{FF2B5EF4-FFF2-40B4-BE49-F238E27FC236}">
                <a16:creationId xmlns:a16="http://schemas.microsoft.com/office/drawing/2014/main" id="{6C913E05-715D-B6F5-B724-BB096AD25134}"/>
              </a:ext>
            </a:extLst>
          </p:cNvPr>
          <p:cNvSpPr>
            <a:spLocks noGrp="1"/>
          </p:cNvSpPr>
          <p:nvPr>
            <p:ph idx="1"/>
          </p:nvPr>
        </p:nvSpPr>
        <p:spPr>
          <a:xfrm>
            <a:off x="1053548" y="4492485"/>
            <a:ext cx="10224052" cy="2205177"/>
          </a:xfrm>
        </p:spPr>
        <p:txBody>
          <a:bodyPr anchor="t">
            <a:normAutofit/>
          </a:bodyPr>
          <a:lstStyle/>
          <a:p>
            <a:pPr marL="0" indent="0">
              <a:lnSpc>
                <a:spcPct val="110000"/>
              </a:lnSpc>
              <a:buNone/>
            </a:pPr>
            <a:r>
              <a:rPr lang="nl-NL" sz="1900" dirty="0">
                <a:effectLst/>
                <a:latin typeface="Courier New" panose="02070309020205020404" pitchFamily="49" charset="0"/>
                <a:cs typeface="Courier New" panose="02070309020205020404" pitchFamily="49" charset="0"/>
              </a:rPr>
              <a:t>Het is belangrijk dat het erfgoed van de Mijnstreek blijft bestaan. Daar heb ik jouw hulp bij nodig. Het is jouw taak om de geschiedenis van de Mijnstreek te onderzoeken. Samen kunnen we ervoor zorgen dat dit niet vergeten wordt! Zo leer je hopelijk </a:t>
            </a:r>
            <a:r>
              <a:rPr lang="nl-NL" sz="1900" dirty="0">
                <a:latin typeface="Courier New" panose="02070309020205020404" pitchFamily="49" charset="0"/>
                <a:cs typeface="Courier New" panose="02070309020205020404" pitchFamily="49" charset="0"/>
              </a:rPr>
              <a:t>dat je</a:t>
            </a:r>
            <a:r>
              <a:rPr lang="nl-NL" sz="1900" dirty="0">
                <a:effectLst/>
                <a:latin typeface="Courier New" panose="02070309020205020404" pitchFamily="49" charset="0"/>
                <a:cs typeface="Courier New" panose="02070309020205020404" pitchFamily="49" charset="0"/>
              </a:rPr>
              <a:t> </a:t>
            </a:r>
            <a:r>
              <a:rPr lang="nl-NL" sz="2000" dirty="0">
                <a:solidFill>
                  <a:schemeClr val="accent3">
                    <a:lumMod val="20000"/>
                    <a:lumOff val="80000"/>
                  </a:schemeClr>
                </a:solidFill>
                <a:highlight>
                  <a:srgbClr val="000000"/>
                </a:highlight>
                <a:latin typeface="Courier New" panose="02070309020205020404" pitchFamily="49" charset="0"/>
                <a:cs typeface="Courier New" panose="02070309020205020404" pitchFamily="49" charset="0"/>
              </a:rPr>
              <a:t>…………………………………(4)</a:t>
            </a:r>
            <a:r>
              <a:rPr lang="nl-NL" sz="1900" dirty="0">
                <a:effectLst/>
                <a:latin typeface="Courier New" panose="02070309020205020404" pitchFamily="49" charset="0"/>
                <a:cs typeface="Courier New" panose="02070309020205020404" pitchFamily="49" charset="0"/>
              </a:rPr>
              <a:t> moet zijn. Er is er immers maar één! </a:t>
            </a:r>
          </a:p>
          <a:p>
            <a:pPr marL="0" indent="0" algn="just">
              <a:lnSpc>
                <a:spcPct val="110000"/>
              </a:lnSpc>
              <a:buNone/>
            </a:pPr>
            <a:endParaRPr lang="nl-NL" dirty="0">
              <a:latin typeface="Calibri" panose="020F0502020204030204" pitchFamily="34" charset="0"/>
              <a:cs typeface="Calibri" panose="020F0502020204030204" pitchFamily="34" charset="0"/>
            </a:endParaRPr>
          </a:p>
        </p:txBody>
      </p:sp>
      <p:sp>
        <p:nvSpPr>
          <p:cNvPr id="7181" name="Slide Number Placeholder 8">
            <a:extLst>
              <a:ext uri="{FF2B5EF4-FFF2-40B4-BE49-F238E27FC236}">
                <a16:creationId xmlns:a16="http://schemas.microsoft.com/office/drawing/2014/main" id="{62771D2E-CA64-458D-8D8E-9CA1AFDE9A09}"/>
              </a:ext>
            </a:extLst>
          </p:cNvPr>
          <p:cNvSpPr>
            <a:spLocks noGrp="1"/>
          </p:cNvSpPr>
          <p:nvPr>
            <p:ph type="sldNum" sz="quarter" idx="12"/>
          </p:nvPr>
        </p:nvSpPr>
        <p:spPr>
          <a:xfrm>
            <a:off x="11444747" y="6332538"/>
            <a:ext cx="539808" cy="365125"/>
          </a:xfrm>
        </p:spPr>
        <p:txBody>
          <a:bodyPr/>
          <a:lstStyle/>
          <a:p>
            <a:pPr>
              <a:spcAft>
                <a:spcPts val="600"/>
              </a:spcAft>
            </a:pPr>
            <a:fld id="{45C5C030-0550-4584-9C82-E35DF7DBC581}" type="slidenum">
              <a:rPr lang="en-US" smtClean="0"/>
              <a:pPr>
                <a:spcAft>
                  <a:spcPts val="600"/>
                </a:spcAft>
              </a:pPr>
              <a:t>7</a:t>
            </a:fld>
            <a:endParaRPr lang="en-US"/>
          </a:p>
        </p:txBody>
      </p:sp>
    </p:spTree>
    <p:extLst>
      <p:ext uri="{BB962C8B-B14F-4D97-AF65-F5344CB8AC3E}">
        <p14:creationId xmlns:p14="http://schemas.microsoft.com/office/powerpoint/2010/main" val="1824129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Afbeelding met kleding, straat, persoon, zwart-wit&#10;&#10;Automatisch gegenereerde beschrijving">
            <a:extLst>
              <a:ext uri="{FF2B5EF4-FFF2-40B4-BE49-F238E27FC236}">
                <a16:creationId xmlns:a16="http://schemas.microsoft.com/office/drawing/2014/main" id="{2BBE8C50-69FE-7CBB-B115-1809F647AD5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6696" r="11280" b="1"/>
          <a:stretch/>
        </p:blipFill>
        <p:spPr bwMode="auto">
          <a:xfrm>
            <a:off x="0" y="10"/>
            <a:ext cx="7353280" cy="6857990"/>
          </a:xfrm>
          <a:prstGeom prst="rect">
            <a:avLst/>
          </a:prstGeom>
          <a:solidFill>
            <a:srgbClr val="FFFFFF"/>
          </a:solidFill>
        </p:spPr>
      </p:pic>
      <p:sp>
        <p:nvSpPr>
          <p:cNvPr id="3" name="Tijdelijke aanduiding voor inhoud 2">
            <a:extLst>
              <a:ext uri="{FF2B5EF4-FFF2-40B4-BE49-F238E27FC236}">
                <a16:creationId xmlns:a16="http://schemas.microsoft.com/office/drawing/2014/main" id="{0E7103C9-2274-E0A9-40F4-3A9815882224}"/>
              </a:ext>
            </a:extLst>
          </p:cNvPr>
          <p:cNvSpPr>
            <a:spLocks noGrp="1"/>
          </p:cNvSpPr>
          <p:nvPr>
            <p:ph idx="1"/>
          </p:nvPr>
        </p:nvSpPr>
        <p:spPr>
          <a:xfrm>
            <a:off x="7653130" y="536713"/>
            <a:ext cx="4094922" cy="5406887"/>
          </a:xfrm>
        </p:spPr>
        <p:txBody>
          <a:bodyPr>
            <a:noAutofit/>
          </a:bodyPr>
          <a:lstStyle/>
          <a:p>
            <a:pPr marL="0" indent="0">
              <a:buNone/>
            </a:pPr>
            <a:r>
              <a:rPr lang="nl-NL" sz="1800" dirty="0">
                <a:latin typeface="Courier New" panose="02070309020205020404" pitchFamily="49" charset="0"/>
                <a:cs typeface="Courier New" panose="02070309020205020404" pitchFamily="49" charset="0"/>
              </a:rPr>
              <a:t>Ga nu snel op zoek naar het raadsel van de koffers van opa. Voer de opdrachten uit en leer over de Mijnstreek, over het verleden en heden. </a:t>
            </a:r>
          </a:p>
          <a:p>
            <a:pPr marL="0" indent="0">
              <a:buNone/>
            </a:pPr>
            <a:r>
              <a:rPr lang="nl-NL" sz="1800" dirty="0">
                <a:latin typeface="Courier New" panose="02070309020205020404" pitchFamily="49" charset="0"/>
                <a:cs typeface="Courier New" panose="02070309020205020404" pitchFamily="49" charset="0"/>
              </a:rPr>
              <a:t>Je ontdekt ook waar energie vandaan komt. Zo blijft het verleden toch een beetje bestaan in het heden! </a:t>
            </a:r>
          </a:p>
          <a:p>
            <a:pPr marL="0" indent="0">
              <a:buNone/>
            </a:pPr>
            <a:r>
              <a:rPr lang="nl-NL" sz="1800" dirty="0">
                <a:latin typeface="Courier New" panose="02070309020205020404" pitchFamily="49" charset="0"/>
                <a:cs typeface="Courier New" panose="02070309020205020404" pitchFamily="49" charset="0"/>
              </a:rPr>
              <a:t> </a:t>
            </a:r>
          </a:p>
          <a:p>
            <a:pPr marL="0" indent="0">
              <a:buNone/>
            </a:pPr>
            <a:r>
              <a:rPr lang="nl-NL" sz="1800" dirty="0">
                <a:latin typeface="Courier New" panose="02070309020205020404" pitchFamily="49" charset="0"/>
                <a:cs typeface="Courier New" panose="02070309020205020404" pitchFamily="49" charset="0"/>
              </a:rPr>
              <a:t>Heel veel succes,</a:t>
            </a:r>
          </a:p>
          <a:p>
            <a:pPr marL="0" indent="0">
              <a:buNone/>
            </a:pPr>
            <a:r>
              <a:rPr lang="nl-NL" sz="1800" dirty="0">
                <a:latin typeface="Courier New" panose="02070309020205020404" pitchFamily="49" charset="0"/>
                <a:cs typeface="Courier New" panose="02070309020205020404" pitchFamily="49" charset="0"/>
              </a:rPr>
              <a:t> </a:t>
            </a:r>
          </a:p>
          <a:p>
            <a:pPr marL="0" indent="0">
              <a:buNone/>
            </a:pPr>
            <a:r>
              <a:rPr lang="nl-NL" sz="1800" dirty="0">
                <a:latin typeface="Courier New" panose="02070309020205020404" pitchFamily="49" charset="0"/>
                <a:cs typeface="Courier New" panose="02070309020205020404" pitchFamily="49" charset="0"/>
              </a:rPr>
              <a:t>Opa Frans. </a:t>
            </a:r>
          </a:p>
          <a:p>
            <a:pPr marL="0" indent="0" algn="just">
              <a:buNone/>
            </a:pPr>
            <a:r>
              <a:rPr lang="nl-NL" sz="2200" dirty="0">
                <a:latin typeface="Calibri" panose="020F0502020204030204" pitchFamily="34" charset="0"/>
                <a:cs typeface="Calibri" panose="020F0502020204030204" pitchFamily="34" charset="0"/>
              </a:rPr>
              <a:t> </a:t>
            </a:r>
          </a:p>
          <a:p>
            <a:pPr algn="just"/>
            <a:endParaRPr lang="nl-NL" sz="2200" dirty="0">
              <a:latin typeface="Calibri" panose="020F0502020204030204" pitchFamily="34" charset="0"/>
              <a:cs typeface="Calibri" panose="020F0502020204030204" pitchFamily="34" charset="0"/>
            </a:endParaRPr>
          </a:p>
        </p:txBody>
      </p:sp>
      <p:sp>
        <p:nvSpPr>
          <p:cNvPr id="15" name="Slide Number Placeholder 8">
            <a:extLst>
              <a:ext uri="{FF2B5EF4-FFF2-40B4-BE49-F238E27FC236}">
                <a16:creationId xmlns:a16="http://schemas.microsoft.com/office/drawing/2014/main" id="{4703DF00-2EC1-47AA-99E2-71CE9A493947}"/>
              </a:ext>
            </a:extLst>
          </p:cNvPr>
          <p:cNvSpPr>
            <a:spLocks noGrp="1"/>
          </p:cNvSpPr>
          <p:nvPr>
            <p:ph type="sldNum" sz="quarter" idx="12"/>
          </p:nvPr>
        </p:nvSpPr>
        <p:spPr>
          <a:xfrm>
            <a:off x="11444747" y="6332538"/>
            <a:ext cx="539808" cy="365125"/>
          </a:xfrm>
        </p:spPr>
        <p:txBody>
          <a:bodyPr/>
          <a:lstStyle/>
          <a:p>
            <a:pPr>
              <a:spcAft>
                <a:spcPts val="600"/>
              </a:spcAft>
            </a:pPr>
            <a:fld id="{45C5C030-0550-4584-9C82-E35DF7DBC581}" type="slidenum">
              <a:rPr lang="en-US" smtClean="0"/>
              <a:pPr>
                <a:spcAft>
                  <a:spcPts val="600"/>
                </a:spcAft>
              </a:pPr>
              <a:t>8</a:t>
            </a:fld>
            <a:endParaRPr lang="en-US"/>
          </a:p>
        </p:txBody>
      </p:sp>
    </p:spTree>
    <p:extLst>
      <p:ext uri="{BB962C8B-B14F-4D97-AF65-F5344CB8AC3E}">
        <p14:creationId xmlns:p14="http://schemas.microsoft.com/office/powerpoint/2010/main" val="3004210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5A79F22-22AC-D1BF-4339-874B24E06D81}"/>
              </a:ext>
            </a:extLst>
          </p:cNvPr>
          <p:cNvSpPr>
            <a:spLocks noGrp="1"/>
          </p:cNvSpPr>
          <p:nvPr>
            <p:ph type="title"/>
          </p:nvPr>
        </p:nvSpPr>
        <p:spPr>
          <a:xfrm>
            <a:off x="8153399" y="872835"/>
            <a:ext cx="3386227" cy="1211321"/>
          </a:xfrm>
        </p:spPr>
        <p:txBody>
          <a:bodyPr anchor="b">
            <a:normAutofit fontScale="90000"/>
          </a:bodyPr>
          <a:lstStyle/>
          <a:p>
            <a:r>
              <a:rPr lang="nl-NL" sz="3300" dirty="0">
                <a:latin typeface="Courier New" panose="02070309020205020404" pitchFamily="49" charset="0"/>
                <a:cs typeface="Courier New" panose="02070309020205020404" pitchFamily="49" charset="0"/>
              </a:rPr>
              <a:t>DE koffers van opa </a:t>
            </a:r>
          </a:p>
        </p:txBody>
      </p:sp>
      <p:sp>
        <p:nvSpPr>
          <p:cNvPr id="3" name="Tijdelijke aanduiding voor inhoud 2">
            <a:extLst>
              <a:ext uri="{FF2B5EF4-FFF2-40B4-BE49-F238E27FC236}">
                <a16:creationId xmlns:a16="http://schemas.microsoft.com/office/drawing/2014/main" id="{3F2DD5BB-24A9-5F3A-2A05-741D7ADD6895}"/>
              </a:ext>
            </a:extLst>
          </p:cNvPr>
          <p:cNvSpPr>
            <a:spLocks noGrp="1"/>
          </p:cNvSpPr>
          <p:nvPr>
            <p:ph idx="1"/>
          </p:nvPr>
        </p:nvSpPr>
        <p:spPr>
          <a:xfrm>
            <a:off x="8153400" y="3429000"/>
            <a:ext cx="3390900" cy="2514600"/>
          </a:xfrm>
        </p:spPr>
        <p:txBody>
          <a:bodyPr>
            <a:normAutofit/>
          </a:bodyPr>
          <a:lstStyle/>
          <a:p>
            <a:pPr marL="457200" indent="-457200">
              <a:buAutoNum type="arabicPeriod"/>
            </a:pPr>
            <a:r>
              <a:rPr lang="nl-NL" sz="1800" dirty="0">
                <a:latin typeface="Courier New" panose="02070309020205020404" pitchFamily="49" charset="0"/>
                <a:cs typeface="Courier New" panose="02070309020205020404" pitchFamily="49" charset="0"/>
              </a:rPr>
              <a:t>Vier verschillende werkvormen </a:t>
            </a:r>
          </a:p>
          <a:p>
            <a:pPr marL="457200" indent="-457200">
              <a:buAutoNum type="arabicPeriod"/>
            </a:pPr>
            <a:r>
              <a:rPr lang="nl-NL" sz="1800" dirty="0">
                <a:latin typeface="Courier New" panose="02070309020205020404" pitchFamily="49" charset="0"/>
                <a:cs typeface="Courier New" panose="02070309020205020404" pitchFamily="49" charset="0"/>
              </a:rPr>
              <a:t>Levend ganzenbord </a:t>
            </a:r>
          </a:p>
          <a:p>
            <a:pPr marL="457200" indent="-457200">
              <a:buAutoNum type="arabicPeriod"/>
            </a:pPr>
            <a:r>
              <a:rPr lang="nl-NL" sz="1800" dirty="0">
                <a:latin typeface="Courier New" panose="02070309020205020404" pitchFamily="49" charset="0"/>
                <a:cs typeface="Courier New" panose="02070309020205020404" pitchFamily="49" charset="0"/>
              </a:rPr>
              <a:t>Creatief bezig zijn</a:t>
            </a:r>
          </a:p>
        </p:txBody>
      </p:sp>
      <p:sp>
        <p:nvSpPr>
          <p:cNvPr id="13" name="Slide Number Placeholder 8">
            <a:extLst>
              <a:ext uri="{FF2B5EF4-FFF2-40B4-BE49-F238E27FC236}">
                <a16:creationId xmlns:a16="http://schemas.microsoft.com/office/drawing/2014/main" id="{F8766146-3F5E-4648-A5C2-4B92438D6E25}"/>
              </a:ext>
            </a:extLst>
          </p:cNvPr>
          <p:cNvSpPr>
            <a:spLocks noGrp="1"/>
          </p:cNvSpPr>
          <p:nvPr>
            <p:ph type="sldNum" sz="quarter" idx="12"/>
          </p:nvPr>
        </p:nvSpPr>
        <p:spPr>
          <a:xfrm>
            <a:off x="11444747" y="6332538"/>
            <a:ext cx="539808" cy="365125"/>
          </a:xfrm>
        </p:spPr>
        <p:txBody>
          <a:bodyPr>
            <a:normAutofit/>
          </a:bodyPr>
          <a:lstStyle/>
          <a:p>
            <a:pPr>
              <a:spcAft>
                <a:spcPts val="600"/>
              </a:spcAft>
            </a:pPr>
            <a:fld id="{45C5C030-0550-4584-9C82-E35DF7DBC581}" type="slidenum">
              <a:rPr lang="en-US" smtClean="0"/>
              <a:pPr>
                <a:spcAft>
                  <a:spcPts val="600"/>
                </a:spcAft>
              </a:pPr>
              <a:t>9</a:t>
            </a:fld>
            <a:endParaRPr lang="en-US"/>
          </a:p>
        </p:txBody>
      </p:sp>
    </p:spTree>
    <p:extLst>
      <p:ext uri="{BB962C8B-B14F-4D97-AF65-F5344CB8AC3E}">
        <p14:creationId xmlns:p14="http://schemas.microsoft.com/office/powerpoint/2010/main" val="4122376835"/>
      </p:ext>
    </p:extLst>
  </p:cSld>
  <p:clrMapOvr>
    <a:masterClrMapping/>
  </p:clrMapOvr>
</p:sld>
</file>

<file path=ppt/theme/theme1.xml><?xml version="1.0" encoding="utf-8"?>
<a:theme xmlns:a="http://schemas.openxmlformats.org/drawingml/2006/main" name="CitationVTI">
  <a:themeElements>
    <a:clrScheme name="AnalogousFromDarkSeedLeftStep">
      <a:dk1>
        <a:srgbClr val="000000"/>
      </a:dk1>
      <a:lt1>
        <a:srgbClr val="FFFFFF"/>
      </a:lt1>
      <a:dk2>
        <a:srgbClr val="32231C"/>
      </a:dk2>
      <a:lt2>
        <a:srgbClr val="F2F0F3"/>
      </a:lt2>
      <a:accent1>
        <a:srgbClr val="6FB141"/>
      </a:accent1>
      <a:accent2>
        <a:srgbClr val="96AB33"/>
      </a:accent2>
      <a:accent3>
        <a:srgbClr val="BB9E44"/>
      </a:accent3>
      <a:accent4>
        <a:srgbClr val="B56237"/>
      </a:accent4>
      <a:accent5>
        <a:srgbClr val="C74953"/>
      </a:accent5>
      <a:accent6>
        <a:srgbClr val="B53775"/>
      </a:accent6>
      <a:hlink>
        <a:srgbClr val="C04E43"/>
      </a:hlink>
      <a:folHlink>
        <a:srgbClr val="7F7F7F"/>
      </a:folHlink>
    </a:clrScheme>
    <a:fontScheme name="Grandview">
      <a:majorFont>
        <a:latin typeface="Grandview"/>
        <a:ea typeface=""/>
        <a:cs typeface=""/>
      </a:majorFont>
      <a:minorFont>
        <a:latin typeface="Grandview Display"/>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itationVTI" id="{4899D957-8B31-4AB5-A19D-CB0353FFB667}" vid="{430294D6-2412-4BD3-B567-F0976EA49313}"/>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9FF866C9071354C9014AB7E2FFB732D" ma:contentTypeVersion="9" ma:contentTypeDescription="Een nieuw document maken." ma:contentTypeScope="" ma:versionID="99be969ddcef6f6dee6bd9481effded0">
  <xsd:schema xmlns:xsd="http://www.w3.org/2001/XMLSchema" xmlns:xs="http://www.w3.org/2001/XMLSchema" xmlns:p="http://schemas.microsoft.com/office/2006/metadata/properties" xmlns:ns2="1f8177a2-14d7-48b3-9c0a-f27214e47fd2" xmlns:ns3="f877c411-b1cc-4089-b050-87c391d40298" targetNamespace="http://schemas.microsoft.com/office/2006/metadata/properties" ma:root="true" ma:fieldsID="e66554a8c508a5cec1fbc6a585cedd7a" ns2:_="" ns3:_="">
    <xsd:import namespace="1f8177a2-14d7-48b3-9c0a-f27214e47fd2"/>
    <xsd:import namespace="f877c411-b1cc-4089-b050-87c391d40298"/>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GenerationTime" minOccurs="0"/>
                <xsd:element ref="ns2:MediaServiceEventHashCode"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f8177a2-14d7-48b3-9c0a-f27214e47fd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Afbeeldingtags" ma:readOnly="false" ma:fieldId="{5cf76f15-5ced-4ddc-b409-7134ff3c332f}" ma:taxonomyMulti="true" ma:sspId="73dcda14-4b42-4665-84c5-1b292efbb887" ma:termSetId="09814cd3-568e-fe90-9814-8d621ff8fb84" ma:anchorId="fba54fb3-c3e1-fe81-a776-ca4b69148c4d" ma:open="true" ma:isKeyword="false">
      <xsd:complexType>
        <xsd:sequence>
          <xsd:element ref="pc:Terms" minOccurs="0" maxOccurs="1"/>
        </xsd:sequence>
      </xsd:complex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bjectDetectorVersions" ma:index="15" nillable="true" ma:displayName="MediaServiceObjectDetectorVersions" ma:hidden="true" ma:indexed="true" ma:internalName="MediaServiceObjectDetectorVersions" ma:readOnly="true">
      <xsd:simpleType>
        <xsd:restriction base="dms:Text"/>
      </xsd:simpleType>
    </xsd:element>
    <xsd:element name="MediaServiceSearchProperties" ma:index="16"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877c411-b1cc-4089-b050-87c391d40298"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07766681-875d-4121-8b09-5ee3f7492e95}" ma:internalName="TaxCatchAll" ma:showField="CatchAllData" ma:web="f877c411-b1cc-4089-b050-87c391d4029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f877c411-b1cc-4089-b050-87c391d40298" xsi:nil="true"/>
    <lcf76f155ced4ddcb4097134ff3c332f xmlns="1f8177a2-14d7-48b3-9c0a-f27214e47fd2">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1229BBBF-0EA8-45D9-9108-6EF0886140F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f8177a2-14d7-48b3-9c0a-f27214e47fd2"/>
    <ds:schemaRef ds:uri="f877c411-b1cc-4089-b050-87c391d4029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17C65FF-7823-4A05-8EC8-EEFFC3C21F7A}">
  <ds:schemaRefs>
    <ds:schemaRef ds:uri="http://schemas.microsoft.com/sharepoint/v3/contenttype/forms"/>
  </ds:schemaRefs>
</ds:datastoreItem>
</file>

<file path=customXml/itemProps3.xml><?xml version="1.0" encoding="utf-8"?>
<ds:datastoreItem xmlns:ds="http://schemas.openxmlformats.org/officeDocument/2006/customXml" ds:itemID="{C382A556-6A3C-46CD-819B-35D956F64646}">
  <ds:schemaRefs>
    <ds:schemaRef ds:uri="http://schemas.microsoft.com/office/2006/metadata/properties"/>
    <ds:schemaRef ds:uri="http://schemas.microsoft.com/office/infopath/2007/PartnerControls"/>
    <ds:schemaRef ds:uri="f877c411-b1cc-4089-b050-87c391d40298"/>
    <ds:schemaRef ds:uri="1f8177a2-14d7-48b3-9c0a-f27214e47fd2"/>
  </ds:schemaRefs>
</ds:datastoreItem>
</file>

<file path=docProps/app.xml><?xml version="1.0" encoding="utf-8"?>
<Properties xmlns="http://schemas.openxmlformats.org/officeDocument/2006/extended-properties" xmlns:vt="http://schemas.openxmlformats.org/officeDocument/2006/docPropsVTypes">
  <TotalTime>10099</TotalTime>
  <Words>554</Words>
  <Application>Microsoft Office PowerPoint</Application>
  <PresentationFormat>Breedbeeld</PresentationFormat>
  <Paragraphs>40</Paragraphs>
  <Slides>9</Slides>
  <Notes>2</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9</vt:i4>
      </vt:variant>
    </vt:vector>
  </HeadingPairs>
  <TitlesOfParts>
    <vt:vector size="15" baseType="lpstr">
      <vt:lpstr>Arial</vt:lpstr>
      <vt:lpstr>Calibri</vt:lpstr>
      <vt:lpstr>Courier New</vt:lpstr>
      <vt:lpstr>Grandview</vt:lpstr>
      <vt:lpstr>Grandview Display</vt:lpstr>
      <vt:lpstr>CitationVTI</vt:lpstr>
      <vt:lpstr>De Koffers van opa</vt:lpstr>
      <vt:lpstr>PowerPoint-presentatie</vt:lpstr>
      <vt:lpstr>PowerPoint-presentatie</vt:lpstr>
      <vt:lpstr>PowerPoint-presentatie</vt:lpstr>
      <vt:lpstr>PowerPoint-presentatie</vt:lpstr>
      <vt:lpstr>PowerPoint-presentatie</vt:lpstr>
      <vt:lpstr>PowerPoint-presentatie</vt:lpstr>
      <vt:lpstr>PowerPoint-presentatie</vt:lpstr>
      <vt:lpstr>DE koffers van opa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Koffers van opa</dc:title>
  <dc:creator>Maud Maria Elisabeth Wilbrink</dc:creator>
  <cp:lastModifiedBy>Eva  | Nederlands Mijnmuseum</cp:lastModifiedBy>
  <cp:revision>5</cp:revision>
  <cp:lastPrinted>2025-02-14T16:13:05Z</cp:lastPrinted>
  <dcterms:created xsi:type="dcterms:W3CDTF">2023-11-08T16:41:28Z</dcterms:created>
  <dcterms:modified xsi:type="dcterms:W3CDTF">2025-05-07T12:58:31Z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0x01010099FF866C9071354C9014AB7E2FFB732D</vt:lpwstr>
  </property>
  <property fmtid="{D5CDD505-2E9C-101B-9397-08002B2CF9AE}" pid="3" name="MediaServiceImageTags">
    <vt:lpwstr/>
  </property>
</Properties>
</file>